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64"/>
  </p:notesMasterIdLst>
  <p:handoutMasterIdLst>
    <p:handoutMasterId r:id="rId65"/>
  </p:handoutMasterIdLst>
  <p:sldIdLst>
    <p:sldId id="541" r:id="rId2"/>
    <p:sldId id="542" r:id="rId3"/>
    <p:sldId id="543" r:id="rId4"/>
    <p:sldId id="544" r:id="rId5"/>
    <p:sldId id="545" r:id="rId6"/>
    <p:sldId id="546" r:id="rId7"/>
    <p:sldId id="547" r:id="rId8"/>
    <p:sldId id="548" r:id="rId9"/>
    <p:sldId id="549" r:id="rId10"/>
    <p:sldId id="550" r:id="rId11"/>
    <p:sldId id="551" r:id="rId12"/>
    <p:sldId id="552" r:id="rId13"/>
    <p:sldId id="553" r:id="rId14"/>
    <p:sldId id="554" r:id="rId15"/>
    <p:sldId id="555" r:id="rId16"/>
    <p:sldId id="556" r:id="rId17"/>
    <p:sldId id="557" r:id="rId18"/>
    <p:sldId id="558" r:id="rId19"/>
    <p:sldId id="559" r:id="rId20"/>
    <p:sldId id="560" r:id="rId21"/>
    <p:sldId id="561" r:id="rId22"/>
    <p:sldId id="562" r:id="rId23"/>
    <p:sldId id="563" r:id="rId24"/>
    <p:sldId id="564" r:id="rId25"/>
    <p:sldId id="565" r:id="rId26"/>
    <p:sldId id="566" r:id="rId27"/>
    <p:sldId id="567" r:id="rId28"/>
    <p:sldId id="568" r:id="rId29"/>
    <p:sldId id="569" r:id="rId30"/>
    <p:sldId id="570" r:id="rId31"/>
    <p:sldId id="571" r:id="rId32"/>
    <p:sldId id="572" r:id="rId33"/>
    <p:sldId id="573" r:id="rId34"/>
    <p:sldId id="574" r:id="rId35"/>
    <p:sldId id="575" r:id="rId36"/>
    <p:sldId id="576" r:id="rId37"/>
    <p:sldId id="577" r:id="rId38"/>
    <p:sldId id="578" r:id="rId39"/>
    <p:sldId id="579" r:id="rId40"/>
    <p:sldId id="580" r:id="rId41"/>
    <p:sldId id="581" r:id="rId42"/>
    <p:sldId id="582" r:id="rId43"/>
    <p:sldId id="583" r:id="rId44"/>
    <p:sldId id="584" r:id="rId45"/>
    <p:sldId id="585" r:id="rId46"/>
    <p:sldId id="586" r:id="rId47"/>
    <p:sldId id="587" r:id="rId48"/>
    <p:sldId id="588" r:id="rId49"/>
    <p:sldId id="589" r:id="rId50"/>
    <p:sldId id="591" r:id="rId51"/>
    <p:sldId id="592" r:id="rId52"/>
    <p:sldId id="593" r:id="rId53"/>
    <p:sldId id="594" r:id="rId54"/>
    <p:sldId id="595" r:id="rId55"/>
    <p:sldId id="602" r:id="rId56"/>
    <p:sldId id="596" r:id="rId57"/>
    <p:sldId id="597" r:id="rId58"/>
    <p:sldId id="598" r:id="rId59"/>
    <p:sldId id="599" r:id="rId60"/>
    <p:sldId id="533" r:id="rId61"/>
    <p:sldId id="601" r:id="rId62"/>
    <p:sldId id="600" r:id="rId6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457200" rtl="0" eaLnBrk="1" latinLnBrk="0" hangingPunct="1">
      <a:defRPr sz="1400" b="1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00"/>
    <a:srgbClr val="009900"/>
    <a:srgbClr val="66FF66"/>
    <a:srgbClr val="969696"/>
    <a:srgbClr val="FFFF66"/>
    <a:srgbClr val="FF0000"/>
    <a:srgbClr val="CCFFFF"/>
    <a:srgbClr val="FF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vertBarState="minimized" horzBarState="maximized">
    <p:restoredLeft sz="32787"/>
    <p:restoredTop sz="90929"/>
  </p:normalViewPr>
  <p:slideViewPr>
    <p:cSldViewPr showGuides="1">
      <p:cViewPr>
        <p:scale>
          <a:sx n="105" d="100"/>
          <a:sy n="105" d="100"/>
        </p:scale>
        <p:origin x="-1264" y="-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notesMaster" Target="notesMasters/notesMaster1.xml"/><Relationship Id="rId65" Type="http://schemas.openxmlformats.org/officeDocument/2006/relationships/handoutMaster" Target="handoutMasters/handoutMaster1.xml"/><Relationship Id="rId66" Type="http://schemas.openxmlformats.org/officeDocument/2006/relationships/printerSettings" Target="printerSettings/printerSettings1.bin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501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468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5010" y="868468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D9D675-3D79-6540-B050-F07C240BD0F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647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endParaRPr lang="en-US"/>
          </a:p>
        </p:txBody>
      </p:sp>
      <p:sp>
        <p:nvSpPr>
          <p:cNvPr id="972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972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2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36000"/>
            <a:ext cx="2971800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endParaRPr lang="en-US"/>
          </a:p>
        </p:txBody>
      </p:sp>
      <p:sp>
        <p:nvSpPr>
          <p:cNvPr id="972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36000"/>
            <a:ext cx="2971800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fld id="{1A6D24BA-CA7D-5B4F-B75E-AD5FCD3C4EC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4445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4FF115-37D9-8A41-836E-7FCFBCF4391D}" type="slidenum">
              <a:rPr lang="en-US"/>
              <a:pPr/>
              <a:t>50</a:t>
            </a:fld>
            <a:endParaRPr lang="en-US"/>
          </a:p>
        </p:txBody>
      </p:sp>
      <p:sp>
        <p:nvSpPr>
          <p:cNvPr id="6952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52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3F5C05E-3676-2B41-A8CB-EA2ED033793F}" type="slidenum">
              <a:rPr lang="en-US"/>
              <a:pPr/>
              <a:t>59</a:t>
            </a:fld>
            <a:endParaRPr lang="en-US"/>
          </a:p>
        </p:txBody>
      </p:sp>
      <p:sp>
        <p:nvSpPr>
          <p:cNvPr id="76800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80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F5DA453-ADB3-0542-BA8A-6BF3195C7D54}" type="slidenum">
              <a:rPr lang="en-US"/>
              <a:pPr/>
              <a:t>60</a:t>
            </a:fld>
            <a:endParaRPr lang="en-US"/>
          </a:p>
        </p:txBody>
      </p:sp>
      <p:sp>
        <p:nvSpPr>
          <p:cNvPr id="7741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74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24FF115-37D9-8A41-836E-7FCFBCF4391D}" type="slidenum">
              <a:rPr lang="en-US"/>
              <a:pPr/>
              <a:t>51</a:t>
            </a:fld>
            <a:endParaRPr lang="en-US"/>
          </a:p>
        </p:txBody>
      </p:sp>
      <p:sp>
        <p:nvSpPr>
          <p:cNvPr id="69529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52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E9378D3-8D0A-EE4D-B7F5-15F1FFAF08A1}" type="slidenum">
              <a:rPr lang="en-US"/>
              <a:pPr/>
              <a:t>52</a:t>
            </a:fld>
            <a:endParaRPr lang="en-US"/>
          </a:p>
        </p:txBody>
      </p:sp>
      <p:sp>
        <p:nvSpPr>
          <p:cNvPr id="7229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229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9F6E03-A556-7340-9375-C19969B2C835}" type="slidenum">
              <a:rPr lang="en-US"/>
              <a:pPr/>
              <a:t>53</a:t>
            </a:fld>
            <a:endParaRPr lang="en-US"/>
          </a:p>
        </p:txBody>
      </p:sp>
      <p:sp>
        <p:nvSpPr>
          <p:cNvPr id="7413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13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9F6E03-A556-7340-9375-C19969B2C835}" type="slidenum">
              <a:rPr lang="en-US"/>
              <a:pPr/>
              <a:t>54</a:t>
            </a:fld>
            <a:endParaRPr lang="en-US"/>
          </a:p>
        </p:txBody>
      </p:sp>
      <p:sp>
        <p:nvSpPr>
          <p:cNvPr id="7413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13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09F6E03-A556-7340-9375-C19969B2C835}" type="slidenum">
              <a:rPr lang="en-US"/>
              <a:pPr/>
              <a:t>55</a:t>
            </a:fld>
            <a:endParaRPr lang="en-US"/>
          </a:p>
        </p:txBody>
      </p:sp>
      <p:sp>
        <p:nvSpPr>
          <p:cNvPr id="7413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413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2F49A78-2C11-6749-B30B-79F30A86BA9E}" type="slidenum">
              <a:rPr lang="en-US"/>
              <a:pPr/>
              <a:t>56</a:t>
            </a:fld>
            <a:endParaRPr lang="en-US"/>
          </a:p>
        </p:txBody>
      </p:sp>
      <p:sp>
        <p:nvSpPr>
          <p:cNvPr id="7116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16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66ECBFE-5221-CC42-94F4-199B639445A2}" type="slidenum">
              <a:rPr lang="en-US"/>
              <a:pPr/>
              <a:t>57</a:t>
            </a:fld>
            <a:endParaRPr lang="en-US"/>
          </a:p>
        </p:txBody>
      </p:sp>
      <p:sp>
        <p:nvSpPr>
          <p:cNvPr id="7137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37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643336F-0852-5D4E-9BEC-11B8A66FDE80}" type="slidenum">
              <a:rPr lang="en-US"/>
              <a:pPr/>
              <a:t>58</a:t>
            </a:fld>
            <a:endParaRPr lang="en-US"/>
          </a:p>
        </p:txBody>
      </p:sp>
      <p:sp>
        <p:nvSpPr>
          <p:cNvPr id="76595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27125" y="711200"/>
            <a:ext cx="4603750" cy="3454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659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68800"/>
            <a:ext cx="5029200" cy="4064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A1B7-4A12-F44D-B81E-863547F5F8F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15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E7BD-1FE2-874C-B38D-CC28F23F38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05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6BD75-E589-814F-9BCC-7D4766A210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5610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CD22D-62C3-4F29-8493-06C9B0E7A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52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A8857-0BD3-EC46-A8D1-B18B698018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37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39254-6167-1C4B-B9D6-341F1B7AF2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37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BDDC01-23B3-B543-A493-BC4EA71139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203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B500F-90D3-E643-A77D-10832BFFA4D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90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A13D49-809B-F443-BDDA-34E9C5FAF12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05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EDA8D-FB83-444F-9C32-D8D5FF682F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172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5B930-CB46-2D47-9D8F-B541A61843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852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30901-CAC8-B04F-906B-36828A59D6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09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E070B-FD61-6540-92F7-6667F9698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37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3" Type="http://schemas.openxmlformats.org/officeDocument/2006/relationships/image" Target="../media/image6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6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jpeg"/><Relationship Id="rId3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171" y="0"/>
            <a:ext cx="10403840" cy="6858000"/>
          </a:xfrm>
          <a:prstGeom prst="rect">
            <a:avLst/>
          </a:prstGeom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683847" y="282462"/>
            <a:ext cx="7913076" cy="999510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6000" dirty="0" smtClean="0">
                <a:latin typeface="Calibri"/>
                <a:cs typeface="Calibri"/>
              </a:rPr>
              <a:t>Recursive Exploration II</a:t>
            </a:r>
            <a:endParaRPr lang="en-US" sz="6000" dirty="0">
              <a:latin typeface="Calibri"/>
              <a:cs typeface="Calibri"/>
            </a:endParaRP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321418" y="4552607"/>
            <a:ext cx="4151244" cy="1360372"/>
          </a:xfrm>
          <a:prstGeom prst="rect">
            <a:avLst/>
          </a:prstGeom>
          <a:solidFill>
            <a:schemeClr val="accent4">
              <a:alpha val="9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3200" b="0" dirty="0" smtClean="0"/>
              <a:t>CS 106B</a:t>
            </a:r>
          </a:p>
          <a:p>
            <a:pPr algn="ctr">
              <a:lnSpc>
                <a:spcPct val="85000"/>
              </a:lnSpc>
            </a:pPr>
            <a:r>
              <a:rPr lang="en-US" sz="3200" b="0" dirty="0" smtClean="0"/>
              <a:t>Lecture </a:t>
            </a:r>
            <a:r>
              <a:rPr lang="en-US" sz="3200" b="0" dirty="0"/>
              <a:t>9</a:t>
            </a:r>
            <a:endParaRPr lang="en-US" sz="3200" b="0" dirty="0" smtClean="0"/>
          </a:p>
          <a:p>
            <a:pPr algn="ctr">
              <a:lnSpc>
                <a:spcPct val="85000"/>
              </a:lnSpc>
            </a:pPr>
            <a:r>
              <a:rPr lang="en-US" sz="3200" b="0" dirty="0" smtClean="0"/>
              <a:t>Jan </a:t>
            </a:r>
            <a:r>
              <a:rPr lang="en-US" sz="3200" b="0" dirty="0" smtClean="0"/>
              <a:t>27, </a:t>
            </a:r>
            <a:r>
              <a:rPr lang="en-US" sz="3200" b="0" dirty="0" smtClean="0"/>
              <a:t>2016</a:t>
            </a:r>
            <a:endParaRPr lang="en-US" sz="3200" b="0" dirty="0"/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 rot="20627169">
            <a:off x="2952243" y="3234012"/>
            <a:ext cx="2673246" cy="52322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3200" b="0" dirty="0" smtClean="0"/>
              <a:t>Chris Piech</a:t>
            </a:r>
            <a:endParaRPr lang="en-US" sz="3200" b="0" dirty="0"/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1954139" y="1489147"/>
            <a:ext cx="556102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b="0" i="1">
                <a:solidFill>
                  <a:srgbClr val="000000"/>
                </a:solidFill>
              </a:rPr>
              <a:t>A journey of a thousand miles begins with a single step.</a:t>
            </a:r>
          </a:p>
        </p:txBody>
      </p:sp>
      <p:sp>
        <p:nvSpPr>
          <p:cNvPr id="9" name="Rectangle 10"/>
          <p:cNvSpPr>
            <a:spLocks noChangeArrowheads="1"/>
          </p:cNvSpPr>
          <p:nvPr/>
        </p:nvSpPr>
        <p:spPr bwMode="auto">
          <a:xfrm>
            <a:off x="4868789" y="1770135"/>
            <a:ext cx="296694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 b="0" dirty="0" smtClean="0">
                <a:solidFill>
                  <a:srgbClr val="000000"/>
                </a:solidFill>
              </a:rPr>
              <a:t>—Lao Tzu, 6</a:t>
            </a:r>
            <a:r>
              <a:rPr lang="en-US" sz="1800" b="0" baseline="30000" dirty="0" smtClean="0">
                <a:solidFill>
                  <a:srgbClr val="000000"/>
                </a:solidFill>
              </a:rPr>
              <a:t>th</a:t>
            </a:r>
            <a:r>
              <a:rPr lang="en-US" sz="1800" b="0" dirty="0" smtClean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000000"/>
                </a:solidFill>
              </a:rPr>
              <a:t>century B.C.E.</a:t>
            </a:r>
          </a:p>
        </p:txBody>
      </p:sp>
    </p:spTree>
    <p:extLst>
      <p:ext uri="{BB962C8B-B14F-4D97-AF65-F5344CB8AC3E}">
        <p14:creationId xmlns:p14="http://schemas.microsoft.com/office/powerpoint/2010/main" val="2045386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Tree Template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3383364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5911030" y="1827476"/>
            <a:ext cx="3185489" cy="100130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Rounded Rectangle 19"/>
          <p:cNvSpPr/>
          <p:nvPr/>
        </p:nvSpPr>
        <p:spPr>
          <a:xfrm>
            <a:off x="244247" y="5081820"/>
            <a:ext cx="4604058" cy="100130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 </a:t>
            </a:r>
            <a:r>
              <a:rPr lang="en-US" sz="1800" i="1" dirty="0" smtClean="0">
                <a:latin typeface="Courier"/>
                <a:cs typeface="Courier"/>
              </a:rPr>
              <a:t>state 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simpleCase</a:t>
            </a:r>
            <a:r>
              <a:rPr lang="en-US" sz="1800" dirty="0" smtClean="0">
                <a:latin typeface="Courier"/>
                <a:cs typeface="Courier"/>
              </a:rPr>
              <a:t> || </a:t>
            </a:r>
            <a:r>
              <a:rPr lang="en-US" sz="1800" dirty="0" err="1" smtClean="0">
                <a:latin typeface="Courier"/>
                <a:cs typeface="Courier"/>
              </a:rPr>
              <a:t>foundSolution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  <a:endParaRPr lang="en-US" sz="1800" b="1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return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without </a:t>
            </a:r>
            <a:r>
              <a:rPr lang="en-US" sz="1800" dirty="0" err="1" smtClean="0">
                <a:latin typeface="Courier"/>
                <a:cs typeface="Courier"/>
              </a:rPr>
              <a:t>recursing</a:t>
            </a:r>
            <a:r>
              <a:rPr lang="en-US" sz="1800" dirty="0" smtClean="0">
                <a:latin typeface="Courier"/>
                <a:cs typeface="Courier"/>
              </a:rPr>
              <a:t>.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595420" y="3982754"/>
            <a:ext cx="3146847" cy="2461683"/>
            <a:chOff x="829734" y="1465580"/>
            <a:chExt cx="7165149" cy="4806103"/>
          </a:xfrm>
        </p:grpSpPr>
        <p:sp>
          <p:nvSpPr>
            <p:cNvPr id="6" name="TextBox 5"/>
            <p:cNvSpPr txBox="1"/>
            <p:nvPr/>
          </p:nvSpPr>
          <p:spPr>
            <a:xfrm>
              <a:off x="3784726" y="1790707"/>
              <a:ext cx="1636564" cy="901338"/>
            </a:xfrm>
            <a:prstGeom prst="rect">
              <a:avLst/>
            </a:prstGeom>
            <a:noFill/>
            <a:ln w="38100" cmpd="sng">
              <a:noFill/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 smtClean="0">
                  <a:latin typeface="Chalkboard"/>
                  <a:cs typeface="Chalkboard"/>
                </a:rPr>
                <a:t>Current</a:t>
              </a:r>
            </a:p>
            <a:p>
              <a:pPr algn="ctr"/>
              <a:r>
                <a:rPr lang="en-US" sz="1200" dirty="0">
                  <a:latin typeface="Chalkboard"/>
                  <a:cs typeface="Chalkboard"/>
                </a:rPr>
                <a:t>s</a:t>
              </a:r>
              <a:r>
                <a:rPr lang="en-US" sz="1200" dirty="0" smtClean="0">
                  <a:latin typeface="Chalkboard"/>
                  <a:cs typeface="Chalkboard"/>
                </a:rPr>
                <a:t>tate</a:t>
              </a:r>
              <a:endParaRPr lang="en-US" sz="1200" dirty="0">
                <a:latin typeface="Chalkboard"/>
                <a:cs typeface="Chalkboard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29734" y="4313774"/>
              <a:ext cx="1574367" cy="901338"/>
            </a:xfrm>
            <a:prstGeom prst="rect">
              <a:avLst/>
            </a:prstGeom>
            <a:noFill/>
            <a:ln w="38100" cmpd="sng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Chalkboard"/>
                  <a:cs typeface="Chalkboard"/>
                </a:rPr>
                <a:t>Next </a:t>
              </a:r>
            </a:p>
            <a:p>
              <a:pPr algn="ctr"/>
              <a:r>
                <a:rPr lang="en-US" sz="1200" dirty="0" smtClean="0">
                  <a:latin typeface="Chalkboard"/>
                  <a:cs typeface="Chalkboard"/>
                </a:rPr>
                <a:t>state 0</a:t>
              </a:r>
              <a:endParaRPr lang="en-US" sz="1200" dirty="0">
                <a:latin typeface="Chalkboard"/>
                <a:cs typeface="Chalkboard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551728" y="4912574"/>
              <a:ext cx="1564535" cy="901338"/>
            </a:xfrm>
            <a:prstGeom prst="rect">
              <a:avLst/>
            </a:prstGeom>
            <a:noFill/>
            <a:ln w="38100" cmpd="sng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Chalkboard"/>
                  <a:cs typeface="Chalkboard"/>
                </a:rPr>
                <a:t>Next </a:t>
              </a:r>
            </a:p>
            <a:p>
              <a:pPr algn="ctr"/>
              <a:r>
                <a:rPr lang="en-US" sz="1200" dirty="0">
                  <a:latin typeface="Chalkboard"/>
                  <a:cs typeface="Chalkboard"/>
                </a:rPr>
                <a:t>s</a:t>
              </a:r>
              <a:r>
                <a:rPr lang="en-US" sz="1200" dirty="0" smtClean="0">
                  <a:latin typeface="Chalkboard"/>
                  <a:cs typeface="Chalkboard"/>
                </a:rPr>
                <a:t>tate 1</a:t>
              </a:r>
              <a:endParaRPr lang="en-US" sz="1200" dirty="0">
                <a:latin typeface="Chalkboard"/>
                <a:cs typeface="Chalkboard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357106" y="4466171"/>
              <a:ext cx="1417644" cy="1261874"/>
            </a:xfrm>
            <a:prstGeom prst="rect">
              <a:avLst/>
            </a:prstGeom>
            <a:noFill/>
            <a:ln w="38100" cmpd="sng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Chalkboard"/>
                  <a:cs typeface="Chalkboard"/>
                </a:rPr>
                <a:t>Next </a:t>
              </a:r>
            </a:p>
            <a:p>
              <a:pPr algn="ctr"/>
              <a:r>
                <a:rPr lang="en-US" sz="1200" dirty="0">
                  <a:latin typeface="Chalkboard"/>
                  <a:cs typeface="Chalkboard"/>
                </a:rPr>
                <a:t>s</a:t>
              </a:r>
              <a:r>
                <a:rPr lang="en-US" sz="1200" dirty="0" smtClean="0">
                  <a:latin typeface="Chalkboard"/>
                  <a:cs typeface="Chalkboard"/>
                </a:rPr>
                <a:t>tate </a:t>
              </a:r>
              <a:r>
                <a:rPr lang="en-US" sz="1200" i="1" dirty="0" smtClean="0">
                  <a:latin typeface="Chalkboard"/>
                  <a:cs typeface="Chalkboard"/>
                </a:rPr>
                <a:t>n</a:t>
              </a:r>
              <a:endParaRPr lang="en-US" sz="1200" i="1" dirty="0">
                <a:latin typeface="Chalkboard"/>
                <a:cs typeface="Chalkboard"/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>
              <a:off x="3352923" y="1465580"/>
              <a:ext cx="2273549" cy="1608667"/>
            </a:xfrm>
            <a:custGeom>
              <a:avLst/>
              <a:gdLst>
                <a:gd name="connsiteX0" fmla="*/ 1797160 w 2273549"/>
                <a:gd name="connsiteY0" fmla="*/ 186267 h 1608667"/>
                <a:gd name="connsiteX1" fmla="*/ 1712493 w 2273549"/>
                <a:gd name="connsiteY1" fmla="*/ 118533 h 1608667"/>
                <a:gd name="connsiteX2" fmla="*/ 1577027 w 2273549"/>
                <a:gd name="connsiteY2" fmla="*/ 67733 h 1608667"/>
                <a:gd name="connsiteX3" fmla="*/ 1052093 w 2273549"/>
                <a:gd name="connsiteY3" fmla="*/ 33867 h 1608667"/>
                <a:gd name="connsiteX4" fmla="*/ 645693 w 2273549"/>
                <a:gd name="connsiteY4" fmla="*/ 67733 h 1608667"/>
                <a:gd name="connsiteX5" fmla="*/ 442493 w 2273549"/>
                <a:gd name="connsiteY5" fmla="*/ 152400 h 1608667"/>
                <a:gd name="connsiteX6" fmla="*/ 273160 w 2273549"/>
                <a:gd name="connsiteY6" fmla="*/ 254000 h 1608667"/>
                <a:gd name="connsiteX7" fmla="*/ 137693 w 2273549"/>
                <a:gd name="connsiteY7" fmla="*/ 440267 h 1608667"/>
                <a:gd name="connsiteX8" fmla="*/ 86893 w 2273549"/>
                <a:gd name="connsiteY8" fmla="*/ 558800 h 1608667"/>
                <a:gd name="connsiteX9" fmla="*/ 69960 w 2273549"/>
                <a:gd name="connsiteY9" fmla="*/ 609600 h 1608667"/>
                <a:gd name="connsiteX10" fmla="*/ 19160 w 2273549"/>
                <a:gd name="connsiteY10" fmla="*/ 812800 h 1608667"/>
                <a:gd name="connsiteX11" fmla="*/ 2227 w 2273549"/>
                <a:gd name="connsiteY11" fmla="*/ 965200 h 1608667"/>
                <a:gd name="connsiteX12" fmla="*/ 69960 w 2273549"/>
                <a:gd name="connsiteY12" fmla="*/ 1100667 h 1608667"/>
                <a:gd name="connsiteX13" fmla="*/ 256227 w 2273549"/>
                <a:gd name="connsiteY13" fmla="*/ 1303867 h 1608667"/>
                <a:gd name="connsiteX14" fmla="*/ 391693 w 2273549"/>
                <a:gd name="connsiteY14" fmla="*/ 1422400 h 1608667"/>
                <a:gd name="connsiteX15" fmla="*/ 442493 w 2273549"/>
                <a:gd name="connsiteY15" fmla="*/ 1456267 h 1608667"/>
                <a:gd name="connsiteX16" fmla="*/ 594893 w 2273549"/>
                <a:gd name="connsiteY16" fmla="*/ 1524000 h 1608667"/>
                <a:gd name="connsiteX17" fmla="*/ 679560 w 2273549"/>
                <a:gd name="connsiteY17" fmla="*/ 1540933 h 1608667"/>
                <a:gd name="connsiteX18" fmla="*/ 764227 w 2273549"/>
                <a:gd name="connsiteY18" fmla="*/ 1574800 h 1608667"/>
                <a:gd name="connsiteX19" fmla="*/ 933560 w 2273549"/>
                <a:gd name="connsiteY19" fmla="*/ 1591733 h 1608667"/>
                <a:gd name="connsiteX20" fmla="*/ 1018227 w 2273549"/>
                <a:gd name="connsiteY20" fmla="*/ 1608667 h 1608667"/>
                <a:gd name="connsiteX21" fmla="*/ 1441560 w 2273549"/>
                <a:gd name="connsiteY21" fmla="*/ 1591733 h 1608667"/>
                <a:gd name="connsiteX22" fmla="*/ 1509293 w 2273549"/>
                <a:gd name="connsiteY22" fmla="*/ 1574800 h 1608667"/>
                <a:gd name="connsiteX23" fmla="*/ 1678627 w 2273549"/>
                <a:gd name="connsiteY23" fmla="*/ 1473200 h 1608667"/>
                <a:gd name="connsiteX24" fmla="*/ 1763293 w 2273549"/>
                <a:gd name="connsiteY24" fmla="*/ 1422400 h 1608667"/>
                <a:gd name="connsiteX25" fmla="*/ 2000360 w 2273549"/>
                <a:gd name="connsiteY25" fmla="*/ 1253067 h 1608667"/>
                <a:gd name="connsiteX26" fmla="*/ 2051160 w 2273549"/>
                <a:gd name="connsiteY26" fmla="*/ 1202267 h 1608667"/>
                <a:gd name="connsiteX27" fmla="*/ 2085027 w 2273549"/>
                <a:gd name="connsiteY27" fmla="*/ 1151467 h 1608667"/>
                <a:gd name="connsiteX28" fmla="*/ 2152760 w 2273549"/>
                <a:gd name="connsiteY28" fmla="*/ 1066800 h 1608667"/>
                <a:gd name="connsiteX29" fmla="*/ 2254360 w 2273549"/>
                <a:gd name="connsiteY29" fmla="*/ 897467 h 1608667"/>
                <a:gd name="connsiteX30" fmla="*/ 2254360 w 2273549"/>
                <a:gd name="connsiteY30" fmla="*/ 626533 h 1608667"/>
                <a:gd name="connsiteX31" fmla="*/ 2220493 w 2273549"/>
                <a:gd name="connsiteY31" fmla="*/ 474133 h 1608667"/>
                <a:gd name="connsiteX32" fmla="*/ 2186627 w 2273549"/>
                <a:gd name="connsiteY32" fmla="*/ 423333 h 1608667"/>
                <a:gd name="connsiteX33" fmla="*/ 2152760 w 2273549"/>
                <a:gd name="connsiteY33" fmla="*/ 321733 h 1608667"/>
                <a:gd name="connsiteX34" fmla="*/ 1966493 w 2273549"/>
                <a:gd name="connsiteY34" fmla="*/ 152400 h 1608667"/>
                <a:gd name="connsiteX35" fmla="*/ 1898760 w 2273549"/>
                <a:gd name="connsiteY35" fmla="*/ 118533 h 1608667"/>
                <a:gd name="connsiteX36" fmla="*/ 1814093 w 2273549"/>
                <a:gd name="connsiteY36" fmla="*/ 67733 h 1608667"/>
                <a:gd name="connsiteX37" fmla="*/ 1627827 w 2273549"/>
                <a:gd name="connsiteY37" fmla="*/ 0 h 1608667"/>
                <a:gd name="connsiteX38" fmla="*/ 1356893 w 2273549"/>
                <a:gd name="connsiteY38" fmla="*/ 33867 h 1608667"/>
                <a:gd name="connsiteX39" fmla="*/ 1323027 w 2273549"/>
                <a:gd name="connsiteY39" fmla="*/ 50800 h 160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273549" h="1608667">
                  <a:moveTo>
                    <a:pt x="1797160" y="186267"/>
                  </a:moveTo>
                  <a:cubicBezTo>
                    <a:pt x="1768938" y="163689"/>
                    <a:pt x="1744315" y="135668"/>
                    <a:pt x="1712493" y="118533"/>
                  </a:cubicBezTo>
                  <a:cubicBezTo>
                    <a:pt x="1670032" y="95669"/>
                    <a:pt x="1622778" y="82983"/>
                    <a:pt x="1577027" y="67733"/>
                  </a:cubicBezTo>
                  <a:cubicBezTo>
                    <a:pt x="1422008" y="16060"/>
                    <a:pt x="1135013" y="36938"/>
                    <a:pt x="1052093" y="33867"/>
                  </a:cubicBezTo>
                  <a:cubicBezTo>
                    <a:pt x="916626" y="45156"/>
                    <a:pt x="779130" y="41787"/>
                    <a:pt x="645693" y="67733"/>
                  </a:cubicBezTo>
                  <a:cubicBezTo>
                    <a:pt x="573664" y="81739"/>
                    <a:pt x="508124" y="119584"/>
                    <a:pt x="442493" y="152400"/>
                  </a:cubicBezTo>
                  <a:cubicBezTo>
                    <a:pt x="381406" y="182943"/>
                    <a:pt x="322173" y="204987"/>
                    <a:pt x="273160" y="254000"/>
                  </a:cubicBezTo>
                  <a:cubicBezTo>
                    <a:pt x="221377" y="305783"/>
                    <a:pt x="170893" y="373867"/>
                    <a:pt x="137693" y="440267"/>
                  </a:cubicBezTo>
                  <a:cubicBezTo>
                    <a:pt x="118469" y="478715"/>
                    <a:pt x="102858" y="518888"/>
                    <a:pt x="86893" y="558800"/>
                  </a:cubicBezTo>
                  <a:cubicBezTo>
                    <a:pt x="80264" y="575373"/>
                    <a:pt x="74559" y="592353"/>
                    <a:pt x="69960" y="609600"/>
                  </a:cubicBezTo>
                  <a:cubicBezTo>
                    <a:pt x="51971" y="677061"/>
                    <a:pt x="36093" y="745067"/>
                    <a:pt x="19160" y="812800"/>
                  </a:cubicBezTo>
                  <a:cubicBezTo>
                    <a:pt x="13516" y="863600"/>
                    <a:pt x="-6656" y="914865"/>
                    <a:pt x="2227" y="965200"/>
                  </a:cubicBezTo>
                  <a:cubicBezTo>
                    <a:pt x="11001" y="1014917"/>
                    <a:pt x="41956" y="1058661"/>
                    <a:pt x="69960" y="1100667"/>
                  </a:cubicBezTo>
                  <a:cubicBezTo>
                    <a:pt x="173685" y="1256254"/>
                    <a:pt x="157799" y="1238248"/>
                    <a:pt x="256227" y="1303867"/>
                  </a:cubicBezTo>
                  <a:cubicBezTo>
                    <a:pt x="312671" y="1388534"/>
                    <a:pt x="273159" y="1343378"/>
                    <a:pt x="391693" y="1422400"/>
                  </a:cubicBezTo>
                  <a:cubicBezTo>
                    <a:pt x="408626" y="1433689"/>
                    <a:pt x="424290" y="1447166"/>
                    <a:pt x="442493" y="1456267"/>
                  </a:cubicBezTo>
                  <a:cubicBezTo>
                    <a:pt x="492520" y="1481280"/>
                    <a:pt x="540849" y="1507787"/>
                    <a:pt x="594893" y="1524000"/>
                  </a:cubicBezTo>
                  <a:cubicBezTo>
                    <a:pt x="622460" y="1532270"/>
                    <a:pt x="651338" y="1535289"/>
                    <a:pt x="679560" y="1540933"/>
                  </a:cubicBezTo>
                  <a:cubicBezTo>
                    <a:pt x="707782" y="1552222"/>
                    <a:pt x="734421" y="1568839"/>
                    <a:pt x="764227" y="1574800"/>
                  </a:cubicBezTo>
                  <a:cubicBezTo>
                    <a:pt x="819851" y="1585925"/>
                    <a:pt x="877332" y="1584236"/>
                    <a:pt x="933560" y="1591733"/>
                  </a:cubicBezTo>
                  <a:cubicBezTo>
                    <a:pt x="962089" y="1595537"/>
                    <a:pt x="990005" y="1603022"/>
                    <a:pt x="1018227" y="1608667"/>
                  </a:cubicBezTo>
                  <a:cubicBezTo>
                    <a:pt x="1159338" y="1603022"/>
                    <a:pt x="1300671" y="1601450"/>
                    <a:pt x="1441560" y="1591733"/>
                  </a:cubicBezTo>
                  <a:cubicBezTo>
                    <a:pt x="1464777" y="1590132"/>
                    <a:pt x="1488477" y="1585208"/>
                    <a:pt x="1509293" y="1574800"/>
                  </a:cubicBezTo>
                  <a:cubicBezTo>
                    <a:pt x="1568169" y="1545362"/>
                    <a:pt x="1622182" y="1507067"/>
                    <a:pt x="1678627" y="1473200"/>
                  </a:cubicBezTo>
                  <a:lnTo>
                    <a:pt x="1763293" y="1422400"/>
                  </a:lnTo>
                  <a:cubicBezTo>
                    <a:pt x="1852465" y="1368897"/>
                    <a:pt x="1921079" y="1332348"/>
                    <a:pt x="2000360" y="1253067"/>
                  </a:cubicBezTo>
                  <a:cubicBezTo>
                    <a:pt x="2017293" y="1236134"/>
                    <a:pt x="2035829" y="1220664"/>
                    <a:pt x="2051160" y="1202267"/>
                  </a:cubicBezTo>
                  <a:cubicBezTo>
                    <a:pt x="2064189" y="1186633"/>
                    <a:pt x="2072816" y="1167748"/>
                    <a:pt x="2085027" y="1151467"/>
                  </a:cubicBezTo>
                  <a:cubicBezTo>
                    <a:pt x="2106712" y="1122553"/>
                    <a:pt x="2131502" y="1096029"/>
                    <a:pt x="2152760" y="1066800"/>
                  </a:cubicBezTo>
                  <a:cubicBezTo>
                    <a:pt x="2218147" y="976892"/>
                    <a:pt x="2212428" y="981329"/>
                    <a:pt x="2254360" y="897467"/>
                  </a:cubicBezTo>
                  <a:cubicBezTo>
                    <a:pt x="2281438" y="762074"/>
                    <a:pt x="2278408" y="818918"/>
                    <a:pt x="2254360" y="626533"/>
                  </a:cubicBezTo>
                  <a:cubicBezTo>
                    <a:pt x="2252941" y="615183"/>
                    <a:pt x="2228172" y="492050"/>
                    <a:pt x="2220493" y="474133"/>
                  </a:cubicBezTo>
                  <a:cubicBezTo>
                    <a:pt x="2212476" y="455427"/>
                    <a:pt x="2194892" y="441930"/>
                    <a:pt x="2186627" y="423333"/>
                  </a:cubicBezTo>
                  <a:cubicBezTo>
                    <a:pt x="2172128" y="390711"/>
                    <a:pt x="2178003" y="346976"/>
                    <a:pt x="2152760" y="321733"/>
                  </a:cubicBezTo>
                  <a:cubicBezTo>
                    <a:pt x="2090142" y="259116"/>
                    <a:pt x="2039969" y="203834"/>
                    <a:pt x="1966493" y="152400"/>
                  </a:cubicBezTo>
                  <a:cubicBezTo>
                    <a:pt x="1945813" y="137924"/>
                    <a:pt x="1920826" y="130792"/>
                    <a:pt x="1898760" y="118533"/>
                  </a:cubicBezTo>
                  <a:cubicBezTo>
                    <a:pt x="1869989" y="102549"/>
                    <a:pt x="1843976" y="81525"/>
                    <a:pt x="1814093" y="67733"/>
                  </a:cubicBezTo>
                  <a:cubicBezTo>
                    <a:pt x="1764628" y="44903"/>
                    <a:pt x="1686362" y="19511"/>
                    <a:pt x="1627827" y="0"/>
                  </a:cubicBezTo>
                  <a:cubicBezTo>
                    <a:pt x="1492506" y="10409"/>
                    <a:pt x="1452624" y="-4426"/>
                    <a:pt x="1356893" y="33867"/>
                  </a:cubicBezTo>
                  <a:cubicBezTo>
                    <a:pt x="1345175" y="38554"/>
                    <a:pt x="1334316" y="45156"/>
                    <a:pt x="1323027" y="50800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1" name="Freeform 10"/>
            <p:cNvSpPr/>
            <p:nvPr/>
          </p:nvSpPr>
          <p:spPr>
            <a:xfrm>
              <a:off x="829734" y="3988647"/>
              <a:ext cx="1695682" cy="1625600"/>
            </a:xfrm>
            <a:custGeom>
              <a:avLst/>
              <a:gdLst>
                <a:gd name="connsiteX0" fmla="*/ 1577149 w 1695682"/>
                <a:gd name="connsiteY0" fmla="*/ 372533 h 1625600"/>
                <a:gd name="connsiteX1" fmla="*/ 1492482 w 1695682"/>
                <a:gd name="connsiteY1" fmla="*/ 304800 h 1625600"/>
                <a:gd name="connsiteX2" fmla="*/ 1390882 w 1695682"/>
                <a:gd name="connsiteY2" fmla="*/ 237066 h 1625600"/>
                <a:gd name="connsiteX3" fmla="*/ 1340082 w 1695682"/>
                <a:gd name="connsiteY3" fmla="*/ 186266 h 1625600"/>
                <a:gd name="connsiteX4" fmla="*/ 1119949 w 1695682"/>
                <a:gd name="connsiteY4" fmla="*/ 67733 h 1625600"/>
                <a:gd name="connsiteX5" fmla="*/ 1018349 w 1695682"/>
                <a:gd name="connsiteY5" fmla="*/ 33866 h 1625600"/>
                <a:gd name="connsiteX6" fmla="*/ 916749 w 1695682"/>
                <a:gd name="connsiteY6" fmla="*/ 0 h 1625600"/>
                <a:gd name="connsiteX7" fmla="*/ 611949 w 1695682"/>
                <a:gd name="connsiteY7" fmla="*/ 16933 h 1625600"/>
                <a:gd name="connsiteX8" fmla="*/ 510349 w 1695682"/>
                <a:gd name="connsiteY8" fmla="*/ 50800 h 1625600"/>
                <a:gd name="connsiteX9" fmla="*/ 408749 w 1695682"/>
                <a:gd name="connsiteY9" fmla="*/ 84666 h 1625600"/>
                <a:gd name="connsiteX10" fmla="*/ 273282 w 1695682"/>
                <a:gd name="connsiteY10" fmla="*/ 203200 h 1625600"/>
                <a:gd name="connsiteX11" fmla="*/ 188616 w 1695682"/>
                <a:gd name="connsiteY11" fmla="*/ 321733 h 1625600"/>
                <a:gd name="connsiteX12" fmla="*/ 154749 w 1695682"/>
                <a:gd name="connsiteY12" fmla="*/ 389466 h 1625600"/>
                <a:gd name="connsiteX13" fmla="*/ 103949 w 1695682"/>
                <a:gd name="connsiteY13" fmla="*/ 457200 h 1625600"/>
                <a:gd name="connsiteX14" fmla="*/ 70082 w 1695682"/>
                <a:gd name="connsiteY14" fmla="*/ 558800 h 1625600"/>
                <a:gd name="connsiteX15" fmla="*/ 53149 w 1695682"/>
                <a:gd name="connsiteY15" fmla="*/ 609600 h 1625600"/>
                <a:gd name="connsiteX16" fmla="*/ 19282 w 1695682"/>
                <a:gd name="connsiteY16" fmla="*/ 728133 h 1625600"/>
                <a:gd name="connsiteX17" fmla="*/ 19282 w 1695682"/>
                <a:gd name="connsiteY17" fmla="*/ 1083733 h 1625600"/>
                <a:gd name="connsiteX18" fmla="*/ 87016 w 1695682"/>
                <a:gd name="connsiteY18" fmla="*/ 1219200 h 1625600"/>
                <a:gd name="connsiteX19" fmla="*/ 222482 w 1695682"/>
                <a:gd name="connsiteY19" fmla="*/ 1388533 h 1625600"/>
                <a:gd name="connsiteX20" fmla="*/ 273282 w 1695682"/>
                <a:gd name="connsiteY20" fmla="*/ 1439333 h 1625600"/>
                <a:gd name="connsiteX21" fmla="*/ 341016 w 1695682"/>
                <a:gd name="connsiteY21" fmla="*/ 1473200 h 1625600"/>
                <a:gd name="connsiteX22" fmla="*/ 408749 w 1695682"/>
                <a:gd name="connsiteY22" fmla="*/ 1524000 h 1625600"/>
                <a:gd name="connsiteX23" fmla="*/ 544216 w 1695682"/>
                <a:gd name="connsiteY23" fmla="*/ 1557866 h 1625600"/>
                <a:gd name="connsiteX24" fmla="*/ 611949 w 1695682"/>
                <a:gd name="connsiteY24" fmla="*/ 1591733 h 1625600"/>
                <a:gd name="connsiteX25" fmla="*/ 882882 w 1695682"/>
                <a:gd name="connsiteY25" fmla="*/ 1625600 h 1625600"/>
                <a:gd name="connsiteX26" fmla="*/ 1221549 w 1695682"/>
                <a:gd name="connsiteY26" fmla="*/ 1574800 h 1625600"/>
                <a:gd name="connsiteX27" fmla="*/ 1289282 w 1695682"/>
                <a:gd name="connsiteY27" fmla="*/ 1524000 h 1625600"/>
                <a:gd name="connsiteX28" fmla="*/ 1357016 w 1695682"/>
                <a:gd name="connsiteY28" fmla="*/ 1490133 h 1625600"/>
                <a:gd name="connsiteX29" fmla="*/ 1509416 w 1695682"/>
                <a:gd name="connsiteY29" fmla="*/ 1371600 h 1625600"/>
                <a:gd name="connsiteX30" fmla="*/ 1577149 w 1695682"/>
                <a:gd name="connsiteY30" fmla="*/ 1236133 h 1625600"/>
                <a:gd name="connsiteX31" fmla="*/ 1594082 w 1695682"/>
                <a:gd name="connsiteY31" fmla="*/ 1185333 h 1625600"/>
                <a:gd name="connsiteX32" fmla="*/ 1644882 w 1695682"/>
                <a:gd name="connsiteY32" fmla="*/ 1117600 h 1625600"/>
                <a:gd name="connsiteX33" fmla="*/ 1695682 w 1695682"/>
                <a:gd name="connsiteY33" fmla="*/ 863600 h 1625600"/>
                <a:gd name="connsiteX34" fmla="*/ 1678749 w 1695682"/>
                <a:gd name="connsiteY34" fmla="*/ 778933 h 1625600"/>
                <a:gd name="connsiteX35" fmla="*/ 1661816 w 1695682"/>
                <a:gd name="connsiteY35" fmla="*/ 728133 h 1625600"/>
                <a:gd name="connsiteX36" fmla="*/ 1644882 w 1695682"/>
                <a:gd name="connsiteY36" fmla="*/ 643466 h 1625600"/>
                <a:gd name="connsiteX37" fmla="*/ 1611016 w 1695682"/>
                <a:gd name="connsiteY37" fmla="*/ 558800 h 1625600"/>
                <a:gd name="connsiteX38" fmla="*/ 1594082 w 1695682"/>
                <a:gd name="connsiteY38" fmla="*/ 508000 h 1625600"/>
                <a:gd name="connsiteX39" fmla="*/ 1509416 w 1695682"/>
                <a:gd name="connsiteY39" fmla="*/ 355600 h 1625600"/>
                <a:gd name="connsiteX40" fmla="*/ 1441682 w 1695682"/>
                <a:gd name="connsiteY40" fmla="*/ 254000 h 1625600"/>
                <a:gd name="connsiteX41" fmla="*/ 1272349 w 1695682"/>
                <a:gd name="connsiteY41" fmla="*/ 118533 h 1625600"/>
                <a:gd name="connsiteX42" fmla="*/ 1255416 w 1695682"/>
                <a:gd name="connsiteY42" fmla="*/ 135466 h 162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695682" h="1625600">
                  <a:moveTo>
                    <a:pt x="1577149" y="372533"/>
                  </a:moveTo>
                  <a:cubicBezTo>
                    <a:pt x="1548927" y="349955"/>
                    <a:pt x="1521711" y="326058"/>
                    <a:pt x="1492482" y="304800"/>
                  </a:cubicBezTo>
                  <a:cubicBezTo>
                    <a:pt x="1459564" y="280860"/>
                    <a:pt x="1419663" y="265847"/>
                    <a:pt x="1390882" y="237066"/>
                  </a:cubicBezTo>
                  <a:cubicBezTo>
                    <a:pt x="1373949" y="220133"/>
                    <a:pt x="1358479" y="201597"/>
                    <a:pt x="1340082" y="186266"/>
                  </a:cubicBezTo>
                  <a:cubicBezTo>
                    <a:pt x="1291372" y="145674"/>
                    <a:pt x="1138183" y="73811"/>
                    <a:pt x="1119949" y="67733"/>
                  </a:cubicBezTo>
                  <a:lnTo>
                    <a:pt x="1018349" y="33866"/>
                  </a:lnTo>
                  <a:lnTo>
                    <a:pt x="916749" y="0"/>
                  </a:lnTo>
                  <a:cubicBezTo>
                    <a:pt x="815149" y="5644"/>
                    <a:pt x="712920" y="4312"/>
                    <a:pt x="611949" y="16933"/>
                  </a:cubicBezTo>
                  <a:cubicBezTo>
                    <a:pt x="576526" y="21361"/>
                    <a:pt x="544216" y="39511"/>
                    <a:pt x="510349" y="50800"/>
                  </a:cubicBezTo>
                  <a:lnTo>
                    <a:pt x="408749" y="84666"/>
                  </a:lnTo>
                  <a:cubicBezTo>
                    <a:pt x="343656" y="133486"/>
                    <a:pt x="329085" y="139425"/>
                    <a:pt x="273282" y="203200"/>
                  </a:cubicBezTo>
                  <a:cubicBezTo>
                    <a:pt x="258313" y="220308"/>
                    <a:pt x="203494" y="295697"/>
                    <a:pt x="188616" y="321733"/>
                  </a:cubicBezTo>
                  <a:cubicBezTo>
                    <a:pt x="176092" y="343650"/>
                    <a:pt x="168128" y="368060"/>
                    <a:pt x="154749" y="389466"/>
                  </a:cubicBezTo>
                  <a:cubicBezTo>
                    <a:pt x="139791" y="413399"/>
                    <a:pt x="120882" y="434622"/>
                    <a:pt x="103949" y="457200"/>
                  </a:cubicBezTo>
                  <a:lnTo>
                    <a:pt x="70082" y="558800"/>
                  </a:lnTo>
                  <a:cubicBezTo>
                    <a:pt x="64438" y="575733"/>
                    <a:pt x="57478" y="592284"/>
                    <a:pt x="53149" y="609600"/>
                  </a:cubicBezTo>
                  <a:cubicBezTo>
                    <a:pt x="31887" y="694649"/>
                    <a:pt x="43576" y="655255"/>
                    <a:pt x="19282" y="728133"/>
                  </a:cubicBezTo>
                  <a:cubicBezTo>
                    <a:pt x="-5319" y="900344"/>
                    <a:pt x="-7513" y="855982"/>
                    <a:pt x="19282" y="1083733"/>
                  </a:cubicBezTo>
                  <a:cubicBezTo>
                    <a:pt x="24826" y="1130857"/>
                    <a:pt x="67226" y="1183578"/>
                    <a:pt x="87016" y="1219200"/>
                  </a:cubicBezTo>
                  <a:cubicBezTo>
                    <a:pt x="156123" y="1343593"/>
                    <a:pt x="76807" y="1242858"/>
                    <a:pt x="222482" y="1388533"/>
                  </a:cubicBezTo>
                  <a:cubicBezTo>
                    <a:pt x="239415" y="1405466"/>
                    <a:pt x="251863" y="1428623"/>
                    <a:pt x="273282" y="1439333"/>
                  </a:cubicBezTo>
                  <a:cubicBezTo>
                    <a:pt x="295860" y="1450622"/>
                    <a:pt x="319610" y="1459821"/>
                    <a:pt x="341016" y="1473200"/>
                  </a:cubicBezTo>
                  <a:cubicBezTo>
                    <a:pt x="364948" y="1488158"/>
                    <a:pt x="384245" y="1509998"/>
                    <a:pt x="408749" y="1524000"/>
                  </a:cubicBezTo>
                  <a:cubicBezTo>
                    <a:pt x="436786" y="1540021"/>
                    <a:pt x="522778" y="1553579"/>
                    <a:pt x="544216" y="1557866"/>
                  </a:cubicBezTo>
                  <a:cubicBezTo>
                    <a:pt x="566794" y="1569155"/>
                    <a:pt x="587197" y="1586782"/>
                    <a:pt x="611949" y="1591733"/>
                  </a:cubicBezTo>
                  <a:cubicBezTo>
                    <a:pt x="701195" y="1609582"/>
                    <a:pt x="882882" y="1625600"/>
                    <a:pt x="882882" y="1625600"/>
                  </a:cubicBezTo>
                  <a:cubicBezTo>
                    <a:pt x="1060574" y="1614494"/>
                    <a:pt x="1105920" y="1647068"/>
                    <a:pt x="1221549" y="1574800"/>
                  </a:cubicBezTo>
                  <a:cubicBezTo>
                    <a:pt x="1245481" y="1559842"/>
                    <a:pt x="1265350" y="1538958"/>
                    <a:pt x="1289282" y="1524000"/>
                  </a:cubicBezTo>
                  <a:cubicBezTo>
                    <a:pt x="1310688" y="1510621"/>
                    <a:pt x="1336261" y="1504502"/>
                    <a:pt x="1357016" y="1490133"/>
                  </a:cubicBezTo>
                  <a:cubicBezTo>
                    <a:pt x="1409929" y="1453501"/>
                    <a:pt x="1509416" y="1371600"/>
                    <a:pt x="1509416" y="1371600"/>
                  </a:cubicBezTo>
                  <a:cubicBezTo>
                    <a:pt x="1531994" y="1326444"/>
                    <a:pt x="1561184" y="1284028"/>
                    <a:pt x="1577149" y="1236133"/>
                  </a:cubicBezTo>
                  <a:cubicBezTo>
                    <a:pt x="1582793" y="1219200"/>
                    <a:pt x="1585226" y="1200831"/>
                    <a:pt x="1594082" y="1185333"/>
                  </a:cubicBezTo>
                  <a:cubicBezTo>
                    <a:pt x="1608084" y="1160829"/>
                    <a:pt x="1627949" y="1140178"/>
                    <a:pt x="1644882" y="1117600"/>
                  </a:cubicBezTo>
                  <a:cubicBezTo>
                    <a:pt x="1694912" y="967510"/>
                    <a:pt x="1674807" y="1051480"/>
                    <a:pt x="1695682" y="863600"/>
                  </a:cubicBezTo>
                  <a:cubicBezTo>
                    <a:pt x="1690038" y="835378"/>
                    <a:pt x="1685729" y="806855"/>
                    <a:pt x="1678749" y="778933"/>
                  </a:cubicBezTo>
                  <a:cubicBezTo>
                    <a:pt x="1674420" y="761617"/>
                    <a:pt x="1666145" y="745449"/>
                    <a:pt x="1661816" y="728133"/>
                  </a:cubicBezTo>
                  <a:cubicBezTo>
                    <a:pt x="1654835" y="700211"/>
                    <a:pt x="1653152" y="671033"/>
                    <a:pt x="1644882" y="643466"/>
                  </a:cubicBezTo>
                  <a:cubicBezTo>
                    <a:pt x="1636148" y="614352"/>
                    <a:pt x="1621689" y="587261"/>
                    <a:pt x="1611016" y="558800"/>
                  </a:cubicBezTo>
                  <a:cubicBezTo>
                    <a:pt x="1604749" y="542087"/>
                    <a:pt x="1601113" y="524406"/>
                    <a:pt x="1594082" y="508000"/>
                  </a:cubicBezTo>
                  <a:cubicBezTo>
                    <a:pt x="1572865" y="458493"/>
                    <a:pt x="1537521" y="399765"/>
                    <a:pt x="1509416" y="355600"/>
                  </a:cubicBezTo>
                  <a:cubicBezTo>
                    <a:pt x="1487564" y="321261"/>
                    <a:pt x="1470463" y="282781"/>
                    <a:pt x="1441682" y="254000"/>
                  </a:cubicBezTo>
                  <a:cubicBezTo>
                    <a:pt x="1418850" y="231168"/>
                    <a:pt x="1341557" y="118533"/>
                    <a:pt x="1272349" y="118533"/>
                  </a:cubicBezTo>
                  <a:cubicBezTo>
                    <a:pt x="1264367" y="118533"/>
                    <a:pt x="1261060" y="129822"/>
                    <a:pt x="1255416" y="135466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3596026" y="4713816"/>
              <a:ext cx="1507066" cy="1557867"/>
            </a:xfrm>
            <a:custGeom>
              <a:avLst/>
              <a:gdLst>
                <a:gd name="connsiteX0" fmla="*/ 1151466 w 1507066"/>
                <a:gd name="connsiteY0" fmla="*/ 135467 h 1557867"/>
                <a:gd name="connsiteX1" fmla="*/ 1066800 w 1507066"/>
                <a:gd name="connsiteY1" fmla="*/ 84667 h 1557867"/>
                <a:gd name="connsiteX2" fmla="*/ 1016000 w 1507066"/>
                <a:gd name="connsiteY2" fmla="*/ 67734 h 1557867"/>
                <a:gd name="connsiteX3" fmla="*/ 965200 w 1507066"/>
                <a:gd name="connsiteY3" fmla="*/ 33867 h 1557867"/>
                <a:gd name="connsiteX4" fmla="*/ 863600 w 1507066"/>
                <a:gd name="connsiteY4" fmla="*/ 0 h 1557867"/>
                <a:gd name="connsiteX5" fmla="*/ 491066 w 1507066"/>
                <a:gd name="connsiteY5" fmla="*/ 16934 h 1557867"/>
                <a:gd name="connsiteX6" fmla="*/ 440266 w 1507066"/>
                <a:gd name="connsiteY6" fmla="*/ 33867 h 1557867"/>
                <a:gd name="connsiteX7" fmla="*/ 355600 w 1507066"/>
                <a:gd name="connsiteY7" fmla="*/ 50800 h 1557867"/>
                <a:gd name="connsiteX8" fmla="*/ 254000 w 1507066"/>
                <a:gd name="connsiteY8" fmla="*/ 101600 h 1557867"/>
                <a:gd name="connsiteX9" fmla="*/ 152400 w 1507066"/>
                <a:gd name="connsiteY9" fmla="*/ 203200 h 1557867"/>
                <a:gd name="connsiteX10" fmla="*/ 101600 w 1507066"/>
                <a:gd name="connsiteY10" fmla="*/ 304800 h 1557867"/>
                <a:gd name="connsiteX11" fmla="*/ 33866 w 1507066"/>
                <a:gd name="connsiteY11" fmla="*/ 423334 h 1557867"/>
                <a:gd name="connsiteX12" fmla="*/ 16933 w 1507066"/>
                <a:gd name="connsiteY12" fmla="*/ 491067 h 1557867"/>
                <a:gd name="connsiteX13" fmla="*/ 0 w 1507066"/>
                <a:gd name="connsiteY13" fmla="*/ 541867 h 1557867"/>
                <a:gd name="connsiteX14" fmla="*/ 16933 w 1507066"/>
                <a:gd name="connsiteY14" fmla="*/ 1016000 h 1557867"/>
                <a:gd name="connsiteX15" fmla="*/ 33866 w 1507066"/>
                <a:gd name="connsiteY15" fmla="*/ 1066800 h 1557867"/>
                <a:gd name="connsiteX16" fmla="*/ 84666 w 1507066"/>
                <a:gd name="connsiteY16" fmla="*/ 1253067 h 1557867"/>
                <a:gd name="connsiteX17" fmla="*/ 118533 w 1507066"/>
                <a:gd name="connsiteY17" fmla="*/ 1303867 h 1557867"/>
                <a:gd name="connsiteX18" fmla="*/ 355600 w 1507066"/>
                <a:gd name="connsiteY18" fmla="*/ 1473200 h 1557867"/>
                <a:gd name="connsiteX19" fmla="*/ 541866 w 1507066"/>
                <a:gd name="connsiteY19" fmla="*/ 1524000 h 1557867"/>
                <a:gd name="connsiteX20" fmla="*/ 795866 w 1507066"/>
                <a:gd name="connsiteY20" fmla="*/ 1557867 h 1557867"/>
                <a:gd name="connsiteX21" fmla="*/ 931333 w 1507066"/>
                <a:gd name="connsiteY21" fmla="*/ 1540934 h 1557867"/>
                <a:gd name="connsiteX22" fmla="*/ 1066800 w 1507066"/>
                <a:gd name="connsiteY22" fmla="*/ 1507067 h 1557867"/>
                <a:gd name="connsiteX23" fmla="*/ 1202266 w 1507066"/>
                <a:gd name="connsiteY23" fmla="*/ 1439334 h 1557867"/>
                <a:gd name="connsiteX24" fmla="*/ 1337733 w 1507066"/>
                <a:gd name="connsiteY24" fmla="*/ 1354667 h 1557867"/>
                <a:gd name="connsiteX25" fmla="*/ 1388533 w 1507066"/>
                <a:gd name="connsiteY25" fmla="*/ 1303867 h 1557867"/>
                <a:gd name="connsiteX26" fmla="*/ 1422400 w 1507066"/>
                <a:gd name="connsiteY26" fmla="*/ 1236134 h 1557867"/>
                <a:gd name="connsiteX27" fmla="*/ 1456266 w 1507066"/>
                <a:gd name="connsiteY27" fmla="*/ 1185334 h 1557867"/>
                <a:gd name="connsiteX28" fmla="*/ 1473200 w 1507066"/>
                <a:gd name="connsiteY28" fmla="*/ 1083734 h 1557867"/>
                <a:gd name="connsiteX29" fmla="*/ 1507066 w 1507066"/>
                <a:gd name="connsiteY29" fmla="*/ 812800 h 1557867"/>
                <a:gd name="connsiteX30" fmla="*/ 1490133 w 1507066"/>
                <a:gd name="connsiteY30" fmla="*/ 558800 h 1557867"/>
                <a:gd name="connsiteX31" fmla="*/ 1422400 w 1507066"/>
                <a:gd name="connsiteY31" fmla="*/ 355600 h 1557867"/>
                <a:gd name="connsiteX32" fmla="*/ 1405466 w 1507066"/>
                <a:gd name="connsiteY32" fmla="*/ 304800 h 1557867"/>
                <a:gd name="connsiteX33" fmla="*/ 1354666 w 1507066"/>
                <a:gd name="connsiteY33" fmla="*/ 237067 h 1557867"/>
                <a:gd name="connsiteX34" fmla="*/ 1303866 w 1507066"/>
                <a:gd name="connsiteY34" fmla="*/ 152400 h 1557867"/>
                <a:gd name="connsiteX35" fmla="*/ 1202266 w 1507066"/>
                <a:gd name="connsiteY35" fmla="*/ 67734 h 1557867"/>
                <a:gd name="connsiteX36" fmla="*/ 1016000 w 1507066"/>
                <a:gd name="connsiteY36" fmla="*/ 33867 h 1557867"/>
                <a:gd name="connsiteX37" fmla="*/ 999066 w 1507066"/>
                <a:gd name="connsiteY37" fmla="*/ 16934 h 1557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507066" h="1557867">
                  <a:moveTo>
                    <a:pt x="1151466" y="135467"/>
                  </a:moveTo>
                  <a:cubicBezTo>
                    <a:pt x="1123244" y="118534"/>
                    <a:pt x="1096238" y="99386"/>
                    <a:pt x="1066800" y="84667"/>
                  </a:cubicBezTo>
                  <a:cubicBezTo>
                    <a:pt x="1050835" y="76685"/>
                    <a:pt x="1031965" y="75716"/>
                    <a:pt x="1016000" y="67734"/>
                  </a:cubicBezTo>
                  <a:cubicBezTo>
                    <a:pt x="997797" y="58633"/>
                    <a:pt x="983797" y="42133"/>
                    <a:pt x="965200" y="33867"/>
                  </a:cubicBezTo>
                  <a:cubicBezTo>
                    <a:pt x="932578" y="19368"/>
                    <a:pt x="863600" y="0"/>
                    <a:pt x="863600" y="0"/>
                  </a:cubicBezTo>
                  <a:cubicBezTo>
                    <a:pt x="739422" y="5645"/>
                    <a:pt x="614976" y="7021"/>
                    <a:pt x="491066" y="16934"/>
                  </a:cubicBezTo>
                  <a:cubicBezTo>
                    <a:pt x="473274" y="18357"/>
                    <a:pt x="457582" y="29538"/>
                    <a:pt x="440266" y="33867"/>
                  </a:cubicBezTo>
                  <a:cubicBezTo>
                    <a:pt x="412344" y="40847"/>
                    <a:pt x="383522" y="43820"/>
                    <a:pt x="355600" y="50800"/>
                  </a:cubicBezTo>
                  <a:cubicBezTo>
                    <a:pt x="314668" y="61033"/>
                    <a:pt x="286388" y="72811"/>
                    <a:pt x="254000" y="101600"/>
                  </a:cubicBezTo>
                  <a:cubicBezTo>
                    <a:pt x="218203" y="133419"/>
                    <a:pt x="152400" y="203200"/>
                    <a:pt x="152400" y="203200"/>
                  </a:cubicBezTo>
                  <a:cubicBezTo>
                    <a:pt x="121352" y="296339"/>
                    <a:pt x="154121" y="212888"/>
                    <a:pt x="101600" y="304800"/>
                  </a:cubicBezTo>
                  <a:cubicBezTo>
                    <a:pt x="15672" y="455176"/>
                    <a:pt x="116370" y="299579"/>
                    <a:pt x="33866" y="423334"/>
                  </a:cubicBezTo>
                  <a:cubicBezTo>
                    <a:pt x="28222" y="445912"/>
                    <a:pt x="23326" y="468690"/>
                    <a:pt x="16933" y="491067"/>
                  </a:cubicBezTo>
                  <a:cubicBezTo>
                    <a:pt x="12030" y="508230"/>
                    <a:pt x="0" y="524018"/>
                    <a:pt x="0" y="541867"/>
                  </a:cubicBezTo>
                  <a:cubicBezTo>
                    <a:pt x="0" y="700012"/>
                    <a:pt x="6751" y="858183"/>
                    <a:pt x="16933" y="1016000"/>
                  </a:cubicBezTo>
                  <a:cubicBezTo>
                    <a:pt x="18082" y="1033812"/>
                    <a:pt x="29537" y="1049484"/>
                    <a:pt x="33866" y="1066800"/>
                  </a:cubicBezTo>
                  <a:cubicBezTo>
                    <a:pt x="46588" y="1117687"/>
                    <a:pt x="55607" y="1209479"/>
                    <a:pt x="84666" y="1253067"/>
                  </a:cubicBezTo>
                  <a:cubicBezTo>
                    <a:pt x="95955" y="1270000"/>
                    <a:pt x="103406" y="1290253"/>
                    <a:pt x="118533" y="1303867"/>
                  </a:cubicBezTo>
                  <a:cubicBezTo>
                    <a:pt x="137709" y="1321126"/>
                    <a:pt x="314374" y="1452587"/>
                    <a:pt x="355600" y="1473200"/>
                  </a:cubicBezTo>
                  <a:cubicBezTo>
                    <a:pt x="419040" y="1504920"/>
                    <a:pt x="474973" y="1509135"/>
                    <a:pt x="541866" y="1524000"/>
                  </a:cubicBezTo>
                  <a:cubicBezTo>
                    <a:pt x="697210" y="1558521"/>
                    <a:pt x="513753" y="1532221"/>
                    <a:pt x="795866" y="1557867"/>
                  </a:cubicBezTo>
                  <a:cubicBezTo>
                    <a:pt x="841022" y="1552223"/>
                    <a:pt x="886605" y="1549320"/>
                    <a:pt x="931333" y="1540934"/>
                  </a:cubicBezTo>
                  <a:cubicBezTo>
                    <a:pt x="977081" y="1532356"/>
                    <a:pt x="1066800" y="1507067"/>
                    <a:pt x="1066800" y="1507067"/>
                  </a:cubicBezTo>
                  <a:lnTo>
                    <a:pt x="1202266" y="1439334"/>
                  </a:lnTo>
                  <a:cubicBezTo>
                    <a:pt x="1271649" y="1404642"/>
                    <a:pt x="1276183" y="1407424"/>
                    <a:pt x="1337733" y="1354667"/>
                  </a:cubicBezTo>
                  <a:cubicBezTo>
                    <a:pt x="1355915" y="1339082"/>
                    <a:pt x="1374614" y="1323354"/>
                    <a:pt x="1388533" y="1303867"/>
                  </a:cubicBezTo>
                  <a:cubicBezTo>
                    <a:pt x="1403205" y="1283326"/>
                    <a:pt x="1409876" y="1258051"/>
                    <a:pt x="1422400" y="1236134"/>
                  </a:cubicBezTo>
                  <a:cubicBezTo>
                    <a:pt x="1432497" y="1218464"/>
                    <a:pt x="1444977" y="1202267"/>
                    <a:pt x="1456266" y="1185334"/>
                  </a:cubicBezTo>
                  <a:cubicBezTo>
                    <a:pt x="1461911" y="1151467"/>
                    <a:pt x="1469408" y="1117858"/>
                    <a:pt x="1473200" y="1083734"/>
                  </a:cubicBezTo>
                  <a:cubicBezTo>
                    <a:pt x="1503387" y="812056"/>
                    <a:pt x="1469772" y="961979"/>
                    <a:pt x="1507066" y="812800"/>
                  </a:cubicBezTo>
                  <a:cubicBezTo>
                    <a:pt x="1501422" y="728133"/>
                    <a:pt x="1505584" y="642236"/>
                    <a:pt x="1490133" y="558800"/>
                  </a:cubicBezTo>
                  <a:cubicBezTo>
                    <a:pt x="1477132" y="488596"/>
                    <a:pt x="1444978" y="423333"/>
                    <a:pt x="1422400" y="355600"/>
                  </a:cubicBezTo>
                  <a:cubicBezTo>
                    <a:pt x="1416756" y="338667"/>
                    <a:pt x="1416176" y="319079"/>
                    <a:pt x="1405466" y="304800"/>
                  </a:cubicBezTo>
                  <a:cubicBezTo>
                    <a:pt x="1388533" y="282222"/>
                    <a:pt x="1370321" y="260549"/>
                    <a:pt x="1354666" y="237067"/>
                  </a:cubicBezTo>
                  <a:cubicBezTo>
                    <a:pt x="1336409" y="209682"/>
                    <a:pt x="1323614" y="178730"/>
                    <a:pt x="1303866" y="152400"/>
                  </a:cubicBezTo>
                  <a:cubicBezTo>
                    <a:pt x="1284593" y="126702"/>
                    <a:pt x="1233970" y="81321"/>
                    <a:pt x="1202266" y="67734"/>
                  </a:cubicBezTo>
                  <a:cubicBezTo>
                    <a:pt x="1152730" y="46504"/>
                    <a:pt x="1059960" y="44857"/>
                    <a:pt x="1016000" y="33867"/>
                  </a:cubicBezTo>
                  <a:cubicBezTo>
                    <a:pt x="1008256" y="31931"/>
                    <a:pt x="1004711" y="22578"/>
                    <a:pt x="999066" y="16934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6183016" y="4276513"/>
              <a:ext cx="1811867" cy="1608667"/>
            </a:xfrm>
            <a:custGeom>
              <a:avLst/>
              <a:gdLst>
                <a:gd name="connsiteX0" fmla="*/ 1337734 w 1811867"/>
                <a:gd name="connsiteY0" fmla="*/ 101600 h 1608667"/>
                <a:gd name="connsiteX1" fmla="*/ 1253067 w 1811867"/>
                <a:gd name="connsiteY1" fmla="*/ 33867 h 1608667"/>
                <a:gd name="connsiteX2" fmla="*/ 1134534 w 1811867"/>
                <a:gd name="connsiteY2" fmla="*/ 0 h 1608667"/>
                <a:gd name="connsiteX3" fmla="*/ 728134 w 1811867"/>
                <a:gd name="connsiteY3" fmla="*/ 16934 h 1608667"/>
                <a:gd name="connsiteX4" fmla="*/ 609600 w 1811867"/>
                <a:gd name="connsiteY4" fmla="*/ 33867 h 1608667"/>
                <a:gd name="connsiteX5" fmla="*/ 508000 w 1811867"/>
                <a:gd name="connsiteY5" fmla="*/ 67734 h 1608667"/>
                <a:gd name="connsiteX6" fmla="*/ 457200 w 1811867"/>
                <a:gd name="connsiteY6" fmla="*/ 118534 h 1608667"/>
                <a:gd name="connsiteX7" fmla="*/ 406400 w 1811867"/>
                <a:gd name="connsiteY7" fmla="*/ 152400 h 1608667"/>
                <a:gd name="connsiteX8" fmla="*/ 321734 w 1811867"/>
                <a:gd name="connsiteY8" fmla="*/ 220134 h 1608667"/>
                <a:gd name="connsiteX9" fmla="*/ 270934 w 1811867"/>
                <a:gd name="connsiteY9" fmla="*/ 254000 h 1608667"/>
                <a:gd name="connsiteX10" fmla="*/ 169334 w 1811867"/>
                <a:gd name="connsiteY10" fmla="*/ 338667 h 1608667"/>
                <a:gd name="connsiteX11" fmla="*/ 135467 w 1811867"/>
                <a:gd name="connsiteY11" fmla="*/ 406400 h 1608667"/>
                <a:gd name="connsiteX12" fmla="*/ 67734 w 1811867"/>
                <a:gd name="connsiteY12" fmla="*/ 508000 h 1608667"/>
                <a:gd name="connsiteX13" fmla="*/ 0 w 1811867"/>
                <a:gd name="connsiteY13" fmla="*/ 677334 h 1608667"/>
                <a:gd name="connsiteX14" fmla="*/ 50800 w 1811867"/>
                <a:gd name="connsiteY14" fmla="*/ 1049867 h 1608667"/>
                <a:gd name="connsiteX15" fmla="*/ 67734 w 1811867"/>
                <a:gd name="connsiteY15" fmla="*/ 1100667 h 1608667"/>
                <a:gd name="connsiteX16" fmla="*/ 101600 w 1811867"/>
                <a:gd name="connsiteY16" fmla="*/ 1151467 h 1608667"/>
                <a:gd name="connsiteX17" fmla="*/ 118534 w 1811867"/>
                <a:gd name="connsiteY17" fmla="*/ 1202267 h 1608667"/>
                <a:gd name="connsiteX18" fmla="*/ 254000 w 1811867"/>
                <a:gd name="connsiteY18" fmla="*/ 1303867 h 1608667"/>
                <a:gd name="connsiteX19" fmla="*/ 389467 w 1811867"/>
                <a:gd name="connsiteY19" fmla="*/ 1422400 h 1608667"/>
                <a:gd name="connsiteX20" fmla="*/ 440267 w 1811867"/>
                <a:gd name="connsiteY20" fmla="*/ 1456267 h 1608667"/>
                <a:gd name="connsiteX21" fmla="*/ 541867 w 1811867"/>
                <a:gd name="connsiteY21" fmla="*/ 1540934 h 1608667"/>
                <a:gd name="connsiteX22" fmla="*/ 592667 w 1811867"/>
                <a:gd name="connsiteY22" fmla="*/ 1557867 h 1608667"/>
                <a:gd name="connsiteX23" fmla="*/ 660400 w 1811867"/>
                <a:gd name="connsiteY23" fmla="*/ 1591734 h 1608667"/>
                <a:gd name="connsiteX24" fmla="*/ 778934 w 1811867"/>
                <a:gd name="connsiteY24" fmla="*/ 1608667 h 1608667"/>
                <a:gd name="connsiteX25" fmla="*/ 999067 w 1811867"/>
                <a:gd name="connsiteY25" fmla="*/ 1574800 h 1608667"/>
                <a:gd name="connsiteX26" fmla="*/ 1134534 w 1811867"/>
                <a:gd name="connsiteY26" fmla="*/ 1507067 h 1608667"/>
                <a:gd name="connsiteX27" fmla="*/ 1185334 w 1811867"/>
                <a:gd name="connsiteY27" fmla="*/ 1490134 h 1608667"/>
                <a:gd name="connsiteX28" fmla="*/ 1337734 w 1811867"/>
                <a:gd name="connsiteY28" fmla="*/ 1405467 h 1608667"/>
                <a:gd name="connsiteX29" fmla="*/ 1507067 w 1811867"/>
                <a:gd name="connsiteY29" fmla="*/ 1253067 h 1608667"/>
                <a:gd name="connsiteX30" fmla="*/ 1557867 w 1811867"/>
                <a:gd name="connsiteY30" fmla="*/ 1202267 h 1608667"/>
                <a:gd name="connsiteX31" fmla="*/ 1625600 w 1811867"/>
                <a:gd name="connsiteY31" fmla="*/ 1083734 h 1608667"/>
                <a:gd name="connsiteX32" fmla="*/ 1710267 w 1811867"/>
                <a:gd name="connsiteY32" fmla="*/ 931334 h 1608667"/>
                <a:gd name="connsiteX33" fmla="*/ 1744134 w 1811867"/>
                <a:gd name="connsiteY33" fmla="*/ 880534 h 1608667"/>
                <a:gd name="connsiteX34" fmla="*/ 1778000 w 1811867"/>
                <a:gd name="connsiteY34" fmla="*/ 762000 h 1608667"/>
                <a:gd name="connsiteX35" fmla="*/ 1811867 w 1811867"/>
                <a:gd name="connsiteY35" fmla="*/ 643467 h 1608667"/>
                <a:gd name="connsiteX36" fmla="*/ 1794934 w 1811867"/>
                <a:gd name="connsiteY36" fmla="*/ 491067 h 1608667"/>
                <a:gd name="connsiteX37" fmla="*/ 1693334 w 1811867"/>
                <a:gd name="connsiteY37" fmla="*/ 287867 h 1608667"/>
                <a:gd name="connsiteX38" fmla="*/ 1625600 w 1811867"/>
                <a:gd name="connsiteY38" fmla="*/ 220134 h 1608667"/>
                <a:gd name="connsiteX39" fmla="*/ 1524000 w 1811867"/>
                <a:gd name="connsiteY39" fmla="*/ 152400 h 1608667"/>
                <a:gd name="connsiteX40" fmla="*/ 1405467 w 1811867"/>
                <a:gd name="connsiteY40" fmla="*/ 101600 h 1608667"/>
                <a:gd name="connsiteX41" fmla="*/ 1286934 w 1811867"/>
                <a:gd name="connsiteY41" fmla="*/ 50800 h 1608667"/>
                <a:gd name="connsiteX42" fmla="*/ 1236134 w 1811867"/>
                <a:gd name="connsiteY42" fmla="*/ 50800 h 160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811867" h="1608667">
                  <a:moveTo>
                    <a:pt x="1337734" y="101600"/>
                  </a:moveTo>
                  <a:cubicBezTo>
                    <a:pt x="1309512" y="79022"/>
                    <a:pt x="1283716" y="53022"/>
                    <a:pt x="1253067" y="33867"/>
                  </a:cubicBezTo>
                  <a:cubicBezTo>
                    <a:pt x="1236874" y="23747"/>
                    <a:pt x="1145674" y="2785"/>
                    <a:pt x="1134534" y="0"/>
                  </a:cubicBezTo>
                  <a:cubicBezTo>
                    <a:pt x="999067" y="5645"/>
                    <a:pt x="863437" y="8205"/>
                    <a:pt x="728134" y="16934"/>
                  </a:cubicBezTo>
                  <a:cubicBezTo>
                    <a:pt x="688304" y="19504"/>
                    <a:pt x="648490" y="24892"/>
                    <a:pt x="609600" y="33867"/>
                  </a:cubicBezTo>
                  <a:cubicBezTo>
                    <a:pt x="574816" y="41894"/>
                    <a:pt x="508000" y="67734"/>
                    <a:pt x="508000" y="67734"/>
                  </a:cubicBezTo>
                  <a:cubicBezTo>
                    <a:pt x="491067" y="84667"/>
                    <a:pt x="475597" y="103203"/>
                    <a:pt x="457200" y="118534"/>
                  </a:cubicBezTo>
                  <a:cubicBezTo>
                    <a:pt x="441566" y="131562"/>
                    <a:pt x="422681" y="140189"/>
                    <a:pt x="406400" y="152400"/>
                  </a:cubicBezTo>
                  <a:cubicBezTo>
                    <a:pt x="377486" y="174085"/>
                    <a:pt x="350648" y="198449"/>
                    <a:pt x="321734" y="220134"/>
                  </a:cubicBezTo>
                  <a:cubicBezTo>
                    <a:pt x="305453" y="232345"/>
                    <a:pt x="286568" y="240972"/>
                    <a:pt x="270934" y="254000"/>
                  </a:cubicBezTo>
                  <a:cubicBezTo>
                    <a:pt x="140545" y="362657"/>
                    <a:pt x="295467" y="254577"/>
                    <a:pt x="169334" y="338667"/>
                  </a:cubicBezTo>
                  <a:cubicBezTo>
                    <a:pt x="158045" y="361245"/>
                    <a:pt x="148454" y="384755"/>
                    <a:pt x="135467" y="406400"/>
                  </a:cubicBezTo>
                  <a:cubicBezTo>
                    <a:pt x="114526" y="441302"/>
                    <a:pt x="82851" y="470209"/>
                    <a:pt x="67734" y="508000"/>
                  </a:cubicBezTo>
                  <a:lnTo>
                    <a:pt x="0" y="677334"/>
                  </a:lnTo>
                  <a:cubicBezTo>
                    <a:pt x="12035" y="845817"/>
                    <a:pt x="2547" y="905112"/>
                    <a:pt x="50800" y="1049867"/>
                  </a:cubicBezTo>
                  <a:cubicBezTo>
                    <a:pt x="56445" y="1066800"/>
                    <a:pt x="59752" y="1084702"/>
                    <a:pt x="67734" y="1100667"/>
                  </a:cubicBezTo>
                  <a:cubicBezTo>
                    <a:pt x="76835" y="1118870"/>
                    <a:pt x="92499" y="1133264"/>
                    <a:pt x="101600" y="1151467"/>
                  </a:cubicBezTo>
                  <a:cubicBezTo>
                    <a:pt x="109582" y="1167432"/>
                    <a:pt x="105913" y="1189646"/>
                    <a:pt x="118534" y="1202267"/>
                  </a:cubicBezTo>
                  <a:cubicBezTo>
                    <a:pt x="158446" y="1242179"/>
                    <a:pt x="214088" y="1263955"/>
                    <a:pt x="254000" y="1303867"/>
                  </a:cubicBezTo>
                  <a:cubicBezTo>
                    <a:pt x="316660" y="1366527"/>
                    <a:pt x="306771" y="1360378"/>
                    <a:pt x="389467" y="1422400"/>
                  </a:cubicBezTo>
                  <a:cubicBezTo>
                    <a:pt x="405748" y="1434611"/>
                    <a:pt x="424633" y="1443238"/>
                    <a:pt x="440267" y="1456267"/>
                  </a:cubicBezTo>
                  <a:cubicBezTo>
                    <a:pt x="496440" y="1503078"/>
                    <a:pt x="478805" y="1509403"/>
                    <a:pt x="541867" y="1540934"/>
                  </a:cubicBezTo>
                  <a:cubicBezTo>
                    <a:pt x="557832" y="1548916"/>
                    <a:pt x="576261" y="1550836"/>
                    <a:pt x="592667" y="1557867"/>
                  </a:cubicBezTo>
                  <a:cubicBezTo>
                    <a:pt x="615869" y="1567811"/>
                    <a:pt x="636047" y="1585092"/>
                    <a:pt x="660400" y="1591734"/>
                  </a:cubicBezTo>
                  <a:cubicBezTo>
                    <a:pt x="698906" y="1602236"/>
                    <a:pt x="739423" y="1603023"/>
                    <a:pt x="778934" y="1608667"/>
                  </a:cubicBezTo>
                  <a:cubicBezTo>
                    <a:pt x="797598" y="1606334"/>
                    <a:pt x="961712" y="1589167"/>
                    <a:pt x="999067" y="1574800"/>
                  </a:cubicBezTo>
                  <a:cubicBezTo>
                    <a:pt x="1046187" y="1556677"/>
                    <a:pt x="1089378" y="1529645"/>
                    <a:pt x="1134534" y="1507067"/>
                  </a:cubicBezTo>
                  <a:cubicBezTo>
                    <a:pt x="1150499" y="1499085"/>
                    <a:pt x="1168401" y="1495778"/>
                    <a:pt x="1185334" y="1490134"/>
                  </a:cubicBezTo>
                  <a:cubicBezTo>
                    <a:pt x="1301785" y="1412499"/>
                    <a:pt x="1248320" y="1435271"/>
                    <a:pt x="1337734" y="1405467"/>
                  </a:cubicBezTo>
                  <a:cubicBezTo>
                    <a:pt x="1435026" y="1340605"/>
                    <a:pt x="1374143" y="1385991"/>
                    <a:pt x="1507067" y="1253067"/>
                  </a:cubicBezTo>
                  <a:cubicBezTo>
                    <a:pt x="1524000" y="1236134"/>
                    <a:pt x="1544583" y="1222192"/>
                    <a:pt x="1557867" y="1202267"/>
                  </a:cubicBezTo>
                  <a:cubicBezTo>
                    <a:pt x="1591881" y="1151246"/>
                    <a:pt x="1599818" y="1143893"/>
                    <a:pt x="1625600" y="1083734"/>
                  </a:cubicBezTo>
                  <a:cubicBezTo>
                    <a:pt x="1679246" y="958560"/>
                    <a:pt x="1578269" y="1129332"/>
                    <a:pt x="1710267" y="931334"/>
                  </a:cubicBezTo>
                  <a:lnTo>
                    <a:pt x="1744134" y="880534"/>
                  </a:lnTo>
                  <a:cubicBezTo>
                    <a:pt x="1784740" y="758713"/>
                    <a:pt x="1735467" y="910864"/>
                    <a:pt x="1778000" y="762000"/>
                  </a:cubicBezTo>
                  <a:cubicBezTo>
                    <a:pt x="1826589" y="591940"/>
                    <a:pt x="1758928" y="855225"/>
                    <a:pt x="1811867" y="643467"/>
                  </a:cubicBezTo>
                  <a:cubicBezTo>
                    <a:pt x="1806223" y="592667"/>
                    <a:pt x="1804958" y="541187"/>
                    <a:pt x="1794934" y="491067"/>
                  </a:cubicBezTo>
                  <a:cubicBezTo>
                    <a:pt x="1781162" y="422208"/>
                    <a:pt x="1743281" y="337814"/>
                    <a:pt x="1693334" y="287867"/>
                  </a:cubicBezTo>
                  <a:cubicBezTo>
                    <a:pt x="1670756" y="265289"/>
                    <a:pt x="1650533" y="240080"/>
                    <a:pt x="1625600" y="220134"/>
                  </a:cubicBezTo>
                  <a:cubicBezTo>
                    <a:pt x="1593816" y="194707"/>
                    <a:pt x="1560406" y="170603"/>
                    <a:pt x="1524000" y="152400"/>
                  </a:cubicBezTo>
                  <a:cubicBezTo>
                    <a:pt x="1299360" y="40082"/>
                    <a:pt x="1579876" y="176347"/>
                    <a:pt x="1405467" y="101600"/>
                  </a:cubicBezTo>
                  <a:cubicBezTo>
                    <a:pt x="1366217" y="84778"/>
                    <a:pt x="1330251" y="58020"/>
                    <a:pt x="1286934" y="50800"/>
                  </a:cubicBezTo>
                  <a:cubicBezTo>
                    <a:pt x="1270231" y="48016"/>
                    <a:pt x="1253067" y="50800"/>
                    <a:pt x="1236134" y="50800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2152197" y="2871047"/>
              <a:ext cx="1389219" cy="1135040"/>
            </a:xfrm>
            <a:custGeom>
              <a:avLst/>
              <a:gdLst>
                <a:gd name="connsiteX0" fmla="*/ 1389219 w 1389219"/>
                <a:gd name="connsiteY0" fmla="*/ 0 h 1135040"/>
                <a:gd name="connsiteX1" fmla="*/ 1304553 w 1389219"/>
                <a:gd name="connsiteY1" fmla="*/ 33866 h 1135040"/>
                <a:gd name="connsiteX2" fmla="*/ 1202953 w 1389219"/>
                <a:gd name="connsiteY2" fmla="*/ 101600 h 1135040"/>
                <a:gd name="connsiteX3" fmla="*/ 1152153 w 1389219"/>
                <a:gd name="connsiteY3" fmla="*/ 135466 h 1135040"/>
                <a:gd name="connsiteX4" fmla="*/ 1101353 w 1389219"/>
                <a:gd name="connsiteY4" fmla="*/ 152400 h 1135040"/>
                <a:gd name="connsiteX5" fmla="*/ 1033619 w 1389219"/>
                <a:gd name="connsiteY5" fmla="*/ 203200 h 1135040"/>
                <a:gd name="connsiteX6" fmla="*/ 982819 w 1389219"/>
                <a:gd name="connsiteY6" fmla="*/ 254000 h 1135040"/>
                <a:gd name="connsiteX7" fmla="*/ 932019 w 1389219"/>
                <a:gd name="connsiteY7" fmla="*/ 287866 h 1135040"/>
                <a:gd name="connsiteX8" fmla="*/ 881219 w 1389219"/>
                <a:gd name="connsiteY8" fmla="*/ 338666 h 1135040"/>
                <a:gd name="connsiteX9" fmla="*/ 728819 w 1389219"/>
                <a:gd name="connsiteY9" fmla="*/ 423333 h 1135040"/>
                <a:gd name="connsiteX10" fmla="*/ 678019 w 1389219"/>
                <a:gd name="connsiteY10" fmla="*/ 457200 h 1135040"/>
                <a:gd name="connsiteX11" fmla="*/ 610286 w 1389219"/>
                <a:gd name="connsiteY11" fmla="*/ 508000 h 1135040"/>
                <a:gd name="connsiteX12" fmla="*/ 424019 w 1389219"/>
                <a:gd name="connsiteY12" fmla="*/ 643466 h 1135040"/>
                <a:gd name="connsiteX13" fmla="*/ 322419 w 1389219"/>
                <a:gd name="connsiteY13" fmla="*/ 745066 h 1135040"/>
                <a:gd name="connsiteX14" fmla="*/ 153086 w 1389219"/>
                <a:gd name="connsiteY14" fmla="*/ 931333 h 1135040"/>
                <a:gd name="connsiteX15" fmla="*/ 102286 w 1389219"/>
                <a:gd name="connsiteY15" fmla="*/ 965200 h 1135040"/>
                <a:gd name="connsiteX16" fmla="*/ 68419 w 1389219"/>
                <a:gd name="connsiteY16" fmla="*/ 1016000 h 1135040"/>
                <a:gd name="connsiteX17" fmla="*/ 17619 w 1389219"/>
                <a:gd name="connsiteY17" fmla="*/ 1066800 h 1135040"/>
                <a:gd name="connsiteX18" fmla="*/ 686 w 1389219"/>
                <a:gd name="connsiteY18" fmla="*/ 1117600 h 1135040"/>
                <a:gd name="connsiteX19" fmla="*/ 34553 w 1389219"/>
                <a:gd name="connsiteY19" fmla="*/ 982133 h 1135040"/>
                <a:gd name="connsiteX20" fmla="*/ 85353 w 1389219"/>
                <a:gd name="connsiteY20" fmla="*/ 711200 h 1135040"/>
                <a:gd name="connsiteX21" fmla="*/ 85353 w 1389219"/>
                <a:gd name="connsiteY21" fmla="*/ 846666 h 1135040"/>
                <a:gd name="connsiteX22" fmla="*/ 51486 w 1389219"/>
                <a:gd name="connsiteY22" fmla="*/ 982133 h 1135040"/>
                <a:gd name="connsiteX23" fmla="*/ 17619 w 1389219"/>
                <a:gd name="connsiteY23" fmla="*/ 1100666 h 1135040"/>
                <a:gd name="connsiteX24" fmla="*/ 68419 w 1389219"/>
                <a:gd name="connsiteY24" fmla="*/ 1134533 h 1135040"/>
                <a:gd name="connsiteX25" fmla="*/ 136153 w 1389219"/>
                <a:gd name="connsiteY25" fmla="*/ 1117600 h 1135040"/>
                <a:gd name="connsiteX26" fmla="*/ 254686 w 1389219"/>
                <a:gd name="connsiteY26" fmla="*/ 1083733 h 113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89219" h="1135040">
                  <a:moveTo>
                    <a:pt x="1389219" y="0"/>
                  </a:moveTo>
                  <a:cubicBezTo>
                    <a:pt x="1360997" y="11289"/>
                    <a:pt x="1331237" y="19311"/>
                    <a:pt x="1304553" y="33866"/>
                  </a:cubicBezTo>
                  <a:cubicBezTo>
                    <a:pt x="1268820" y="53357"/>
                    <a:pt x="1236820" y="79022"/>
                    <a:pt x="1202953" y="101600"/>
                  </a:cubicBezTo>
                  <a:cubicBezTo>
                    <a:pt x="1186020" y="112889"/>
                    <a:pt x="1171460" y="129030"/>
                    <a:pt x="1152153" y="135466"/>
                  </a:cubicBezTo>
                  <a:lnTo>
                    <a:pt x="1101353" y="152400"/>
                  </a:lnTo>
                  <a:cubicBezTo>
                    <a:pt x="1078775" y="169333"/>
                    <a:pt x="1055047" y="184833"/>
                    <a:pt x="1033619" y="203200"/>
                  </a:cubicBezTo>
                  <a:cubicBezTo>
                    <a:pt x="1015437" y="218785"/>
                    <a:pt x="1001216" y="238669"/>
                    <a:pt x="982819" y="254000"/>
                  </a:cubicBezTo>
                  <a:cubicBezTo>
                    <a:pt x="967185" y="267028"/>
                    <a:pt x="947653" y="274838"/>
                    <a:pt x="932019" y="287866"/>
                  </a:cubicBezTo>
                  <a:cubicBezTo>
                    <a:pt x="913622" y="303197"/>
                    <a:pt x="900122" y="323964"/>
                    <a:pt x="881219" y="338666"/>
                  </a:cubicBezTo>
                  <a:cubicBezTo>
                    <a:pt x="793879" y="406597"/>
                    <a:pt x="805467" y="397784"/>
                    <a:pt x="728819" y="423333"/>
                  </a:cubicBezTo>
                  <a:cubicBezTo>
                    <a:pt x="711886" y="434622"/>
                    <a:pt x="694580" y="445371"/>
                    <a:pt x="678019" y="457200"/>
                  </a:cubicBezTo>
                  <a:cubicBezTo>
                    <a:pt x="655054" y="473604"/>
                    <a:pt x="633768" y="492345"/>
                    <a:pt x="610286" y="508000"/>
                  </a:cubicBezTo>
                  <a:cubicBezTo>
                    <a:pt x="486735" y="590367"/>
                    <a:pt x="552352" y="525828"/>
                    <a:pt x="424019" y="643466"/>
                  </a:cubicBezTo>
                  <a:cubicBezTo>
                    <a:pt x="388713" y="675830"/>
                    <a:pt x="352338" y="707666"/>
                    <a:pt x="322419" y="745066"/>
                  </a:cubicBezTo>
                  <a:cubicBezTo>
                    <a:pt x="279596" y="798595"/>
                    <a:pt x="207584" y="895001"/>
                    <a:pt x="153086" y="931333"/>
                  </a:cubicBezTo>
                  <a:lnTo>
                    <a:pt x="102286" y="965200"/>
                  </a:lnTo>
                  <a:cubicBezTo>
                    <a:pt x="90997" y="982133"/>
                    <a:pt x="81448" y="1000366"/>
                    <a:pt x="68419" y="1016000"/>
                  </a:cubicBezTo>
                  <a:cubicBezTo>
                    <a:pt x="53088" y="1034397"/>
                    <a:pt x="30903" y="1046875"/>
                    <a:pt x="17619" y="1066800"/>
                  </a:cubicBezTo>
                  <a:cubicBezTo>
                    <a:pt x="7718" y="1081652"/>
                    <a:pt x="-2815" y="1135103"/>
                    <a:pt x="686" y="1117600"/>
                  </a:cubicBezTo>
                  <a:cubicBezTo>
                    <a:pt x="9815" y="1071959"/>
                    <a:pt x="25425" y="1027775"/>
                    <a:pt x="34553" y="982133"/>
                  </a:cubicBezTo>
                  <a:cubicBezTo>
                    <a:pt x="75152" y="779133"/>
                    <a:pt x="58955" y="869579"/>
                    <a:pt x="85353" y="711200"/>
                  </a:cubicBezTo>
                  <a:cubicBezTo>
                    <a:pt x="110235" y="785848"/>
                    <a:pt x="107644" y="750071"/>
                    <a:pt x="85353" y="846666"/>
                  </a:cubicBezTo>
                  <a:cubicBezTo>
                    <a:pt x="74887" y="892019"/>
                    <a:pt x="62775" y="936977"/>
                    <a:pt x="51486" y="982133"/>
                  </a:cubicBezTo>
                  <a:cubicBezTo>
                    <a:pt x="30223" y="1067186"/>
                    <a:pt x="41914" y="1027785"/>
                    <a:pt x="17619" y="1100666"/>
                  </a:cubicBezTo>
                  <a:cubicBezTo>
                    <a:pt x="34552" y="1111955"/>
                    <a:pt x="48272" y="1131655"/>
                    <a:pt x="68419" y="1134533"/>
                  </a:cubicBezTo>
                  <a:cubicBezTo>
                    <a:pt x="91458" y="1137824"/>
                    <a:pt x="113862" y="1124287"/>
                    <a:pt x="136153" y="1117600"/>
                  </a:cubicBezTo>
                  <a:cubicBezTo>
                    <a:pt x="254993" y="1081948"/>
                    <a:pt x="200175" y="1083733"/>
                    <a:pt x="254686" y="1083733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4349559" y="3209713"/>
              <a:ext cx="385791" cy="1354667"/>
            </a:xfrm>
            <a:custGeom>
              <a:avLst/>
              <a:gdLst>
                <a:gd name="connsiteX0" fmla="*/ 216458 w 385791"/>
                <a:gd name="connsiteY0" fmla="*/ 0 h 1354667"/>
                <a:gd name="connsiteX1" fmla="*/ 182591 w 385791"/>
                <a:gd name="connsiteY1" fmla="*/ 84667 h 1354667"/>
                <a:gd name="connsiteX2" fmla="*/ 148725 w 385791"/>
                <a:gd name="connsiteY2" fmla="*/ 254000 h 1354667"/>
                <a:gd name="connsiteX3" fmla="*/ 131791 w 385791"/>
                <a:gd name="connsiteY3" fmla="*/ 338667 h 1354667"/>
                <a:gd name="connsiteX4" fmla="*/ 97925 w 385791"/>
                <a:gd name="connsiteY4" fmla="*/ 592667 h 1354667"/>
                <a:gd name="connsiteX5" fmla="*/ 80991 w 385791"/>
                <a:gd name="connsiteY5" fmla="*/ 999067 h 1354667"/>
                <a:gd name="connsiteX6" fmla="*/ 47125 w 385791"/>
                <a:gd name="connsiteY6" fmla="*/ 1286934 h 1354667"/>
                <a:gd name="connsiteX7" fmla="*/ 30191 w 385791"/>
                <a:gd name="connsiteY7" fmla="*/ 1354667 h 1354667"/>
                <a:gd name="connsiteX8" fmla="*/ 30191 w 385791"/>
                <a:gd name="connsiteY8" fmla="*/ 1016000 h 1354667"/>
                <a:gd name="connsiteX9" fmla="*/ 30191 w 385791"/>
                <a:gd name="connsiteY9" fmla="*/ 1016000 h 1354667"/>
                <a:gd name="connsiteX10" fmla="*/ 64058 w 385791"/>
                <a:gd name="connsiteY10" fmla="*/ 1066800 h 1354667"/>
                <a:gd name="connsiteX11" fmla="*/ 80991 w 385791"/>
                <a:gd name="connsiteY11" fmla="*/ 1151467 h 1354667"/>
                <a:gd name="connsiteX12" fmla="*/ 97925 w 385791"/>
                <a:gd name="connsiteY12" fmla="*/ 1253067 h 1354667"/>
                <a:gd name="connsiteX13" fmla="*/ 284191 w 385791"/>
                <a:gd name="connsiteY13" fmla="*/ 1066800 h 1354667"/>
                <a:gd name="connsiteX14" fmla="*/ 334991 w 385791"/>
                <a:gd name="connsiteY14" fmla="*/ 1016000 h 1354667"/>
                <a:gd name="connsiteX15" fmla="*/ 385791 w 385791"/>
                <a:gd name="connsiteY15" fmla="*/ 965200 h 135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5791" h="1354667">
                  <a:moveTo>
                    <a:pt x="216458" y="0"/>
                  </a:moveTo>
                  <a:cubicBezTo>
                    <a:pt x="205169" y="28222"/>
                    <a:pt x="192203" y="55830"/>
                    <a:pt x="182591" y="84667"/>
                  </a:cubicBezTo>
                  <a:cubicBezTo>
                    <a:pt x="164621" y="138578"/>
                    <a:pt x="158730" y="198975"/>
                    <a:pt x="148725" y="254000"/>
                  </a:cubicBezTo>
                  <a:cubicBezTo>
                    <a:pt x="143576" y="282317"/>
                    <a:pt x="136523" y="310277"/>
                    <a:pt x="131791" y="338667"/>
                  </a:cubicBezTo>
                  <a:cubicBezTo>
                    <a:pt x="120107" y="408768"/>
                    <a:pt x="106485" y="524182"/>
                    <a:pt x="97925" y="592667"/>
                  </a:cubicBezTo>
                  <a:cubicBezTo>
                    <a:pt x="92280" y="728134"/>
                    <a:pt x="88726" y="863704"/>
                    <a:pt x="80991" y="999067"/>
                  </a:cubicBezTo>
                  <a:cubicBezTo>
                    <a:pt x="75320" y="1098308"/>
                    <a:pt x="66393" y="1190593"/>
                    <a:pt x="47125" y="1286934"/>
                  </a:cubicBezTo>
                  <a:cubicBezTo>
                    <a:pt x="42561" y="1309755"/>
                    <a:pt x="35836" y="1332089"/>
                    <a:pt x="30191" y="1354667"/>
                  </a:cubicBezTo>
                  <a:cubicBezTo>
                    <a:pt x="12483" y="947368"/>
                    <a:pt x="-27833" y="841923"/>
                    <a:pt x="30191" y="1016000"/>
                  </a:cubicBezTo>
                  <a:lnTo>
                    <a:pt x="30191" y="1016000"/>
                  </a:lnTo>
                  <a:lnTo>
                    <a:pt x="64058" y="1066800"/>
                  </a:lnTo>
                  <a:cubicBezTo>
                    <a:pt x="69702" y="1095022"/>
                    <a:pt x="75842" y="1123150"/>
                    <a:pt x="80991" y="1151467"/>
                  </a:cubicBezTo>
                  <a:cubicBezTo>
                    <a:pt x="87133" y="1185247"/>
                    <a:pt x="63856" y="1257325"/>
                    <a:pt x="97925" y="1253067"/>
                  </a:cubicBezTo>
                  <a:cubicBezTo>
                    <a:pt x="97928" y="1253067"/>
                    <a:pt x="257581" y="1093410"/>
                    <a:pt x="284191" y="1066800"/>
                  </a:cubicBezTo>
                  <a:cubicBezTo>
                    <a:pt x="301124" y="1049867"/>
                    <a:pt x="321707" y="1035925"/>
                    <a:pt x="334991" y="1016000"/>
                  </a:cubicBezTo>
                  <a:cubicBezTo>
                    <a:pt x="371989" y="960504"/>
                    <a:pt x="348507" y="965200"/>
                    <a:pt x="385791" y="965200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5556483" y="2921847"/>
              <a:ext cx="863600" cy="1320800"/>
            </a:xfrm>
            <a:custGeom>
              <a:avLst/>
              <a:gdLst>
                <a:gd name="connsiteX0" fmla="*/ 0 w 863600"/>
                <a:gd name="connsiteY0" fmla="*/ 0 h 1320800"/>
                <a:gd name="connsiteX1" fmla="*/ 50800 w 863600"/>
                <a:gd name="connsiteY1" fmla="*/ 84666 h 1320800"/>
                <a:gd name="connsiteX2" fmla="*/ 101600 w 863600"/>
                <a:gd name="connsiteY2" fmla="*/ 135466 h 1320800"/>
                <a:gd name="connsiteX3" fmla="*/ 135467 w 863600"/>
                <a:gd name="connsiteY3" fmla="*/ 186266 h 1320800"/>
                <a:gd name="connsiteX4" fmla="*/ 203200 w 863600"/>
                <a:gd name="connsiteY4" fmla="*/ 287866 h 1320800"/>
                <a:gd name="connsiteX5" fmla="*/ 220133 w 863600"/>
                <a:gd name="connsiteY5" fmla="*/ 338666 h 1320800"/>
                <a:gd name="connsiteX6" fmla="*/ 270933 w 863600"/>
                <a:gd name="connsiteY6" fmla="*/ 389466 h 1320800"/>
                <a:gd name="connsiteX7" fmla="*/ 304800 w 863600"/>
                <a:gd name="connsiteY7" fmla="*/ 440266 h 1320800"/>
                <a:gd name="connsiteX8" fmla="*/ 406400 w 863600"/>
                <a:gd name="connsiteY8" fmla="*/ 575733 h 1320800"/>
                <a:gd name="connsiteX9" fmla="*/ 457200 w 863600"/>
                <a:gd name="connsiteY9" fmla="*/ 643466 h 1320800"/>
                <a:gd name="connsiteX10" fmla="*/ 541867 w 863600"/>
                <a:gd name="connsiteY10" fmla="*/ 762000 h 1320800"/>
                <a:gd name="connsiteX11" fmla="*/ 592667 w 863600"/>
                <a:gd name="connsiteY11" fmla="*/ 863600 h 1320800"/>
                <a:gd name="connsiteX12" fmla="*/ 626533 w 863600"/>
                <a:gd name="connsiteY12" fmla="*/ 914400 h 1320800"/>
                <a:gd name="connsiteX13" fmla="*/ 643467 w 863600"/>
                <a:gd name="connsiteY13" fmla="*/ 965200 h 1320800"/>
                <a:gd name="connsiteX14" fmla="*/ 711200 w 863600"/>
                <a:gd name="connsiteY14" fmla="*/ 1066800 h 1320800"/>
                <a:gd name="connsiteX15" fmla="*/ 745067 w 863600"/>
                <a:gd name="connsiteY15" fmla="*/ 1117600 h 1320800"/>
                <a:gd name="connsiteX16" fmla="*/ 795867 w 863600"/>
                <a:gd name="connsiteY16" fmla="*/ 1219200 h 1320800"/>
                <a:gd name="connsiteX17" fmla="*/ 846667 w 863600"/>
                <a:gd name="connsiteY17" fmla="*/ 1320800 h 1320800"/>
                <a:gd name="connsiteX18" fmla="*/ 863600 w 863600"/>
                <a:gd name="connsiteY18" fmla="*/ 1270000 h 1320800"/>
                <a:gd name="connsiteX19" fmla="*/ 846667 w 863600"/>
                <a:gd name="connsiteY19" fmla="*/ 1202266 h 1320800"/>
                <a:gd name="connsiteX20" fmla="*/ 829733 w 863600"/>
                <a:gd name="connsiteY20" fmla="*/ 1303866 h 1320800"/>
                <a:gd name="connsiteX21" fmla="*/ 592667 w 863600"/>
                <a:gd name="connsiteY21" fmla="*/ 1270000 h 1320800"/>
                <a:gd name="connsiteX22" fmla="*/ 491067 w 863600"/>
                <a:gd name="connsiteY22" fmla="*/ 1253066 h 132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63600" h="1320800">
                  <a:moveTo>
                    <a:pt x="0" y="0"/>
                  </a:moveTo>
                  <a:cubicBezTo>
                    <a:pt x="16933" y="28222"/>
                    <a:pt x="31053" y="58336"/>
                    <a:pt x="50800" y="84666"/>
                  </a:cubicBezTo>
                  <a:cubicBezTo>
                    <a:pt x="65168" y="103824"/>
                    <a:pt x="86269" y="117069"/>
                    <a:pt x="101600" y="135466"/>
                  </a:cubicBezTo>
                  <a:cubicBezTo>
                    <a:pt x="114629" y="151100"/>
                    <a:pt x="124178" y="169333"/>
                    <a:pt x="135467" y="186266"/>
                  </a:cubicBezTo>
                  <a:cubicBezTo>
                    <a:pt x="175729" y="307056"/>
                    <a:pt x="118639" y="161023"/>
                    <a:pt x="203200" y="287866"/>
                  </a:cubicBezTo>
                  <a:cubicBezTo>
                    <a:pt x="213101" y="302718"/>
                    <a:pt x="210232" y="323814"/>
                    <a:pt x="220133" y="338666"/>
                  </a:cubicBezTo>
                  <a:cubicBezTo>
                    <a:pt x="233417" y="358591"/>
                    <a:pt x="255602" y="371069"/>
                    <a:pt x="270933" y="389466"/>
                  </a:cubicBezTo>
                  <a:cubicBezTo>
                    <a:pt x="283962" y="405100"/>
                    <a:pt x="292830" y="423807"/>
                    <a:pt x="304800" y="440266"/>
                  </a:cubicBezTo>
                  <a:cubicBezTo>
                    <a:pt x="337999" y="485915"/>
                    <a:pt x="372533" y="530577"/>
                    <a:pt x="406400" y="575733"/>
                  </a:cubicBezTo>
                  <a:cubicBezTo>
                    <a:pt x="423333" y="598311"/>
                    <a:pt x="441545" y="619984"/>
                    <a:pt x="457200" y="643466"/>
                  </a:cubicBezTo>
                  <a:cubicBezTo>
                    <a:pt x="537027" y="763205"/>
                    <a:pt x="436831" y="614948"/>
                    <a:pt x="541867" y="762000"/>
                  </a:cubicBezTo>
                  <a:cubicBezTo>
                    <a:pt x="622744" y="875229"/>
                    <a:pt x="536749" y="751765"/>
                    <a:pt x="592667" y="863600"/>
                  </a:cubicBezTo>
                  <a:cubicBezTo>
                    <a:pt x="601768" y="881803"/>
                    <a:pt x="617432" y="896197"/>
                    <a:pt x="626533" y="914400"/>
                  </a:cubicBezTo>
                  <a:cubicBezTo>
                    <a:pt x="634515" y="930365"/>
                    <a:pt x="634799" y="949597"/>
                    <a:pt x="643467" y="965200"/>
                  </a:cubicBezTo>
                  <a:cubicBezTo>
                    <a:pt x="663234" y="1000780"/>
                    <a:pt x="688622" y="1032933"/>
                    <a:pt x="711200" y="1066800"/>
                  </a:cubicBezTo>
                  <a:lnTo>
                    <a:pt x="745067" y="1117600"/>
                  </a:lnTo>
                  <a:cubicBezTo>
                    <a:pt x="787628" y="1245287"/>
                    <a:pt x="730216" y="1087897"/>
                    <a:pt x="795867" y="1219200"/>
                  </a:cubicBezTo>
                  <a:cubicBezTo>
                    <a:pt x="865974" y="1359414"/>
                    <a:pt x="749609" y="1175214"/>
                    <a:pt x="846667" y="1320800"/>
                  </a:cubicBezTo>
                  <a:cubicBezTo>
                    <a:pt x="852311" y="1303867"/>
                    <a:pt x="863600" y="1287849"/>
                    <a:pt x="863600" y="1270000"/>
                  </a:cubicBezTo>
                  <a:cubicBezTo>
                    <a:pt x="863600" y="1246727"/>
                    <a:pt x="863124" y="1185810"/>
                    <a:pt x="846667" y="1202266"/>
                  </a:cubicBezTo>
                  <a:cubicBezTo>
                    <a:pt x="822389" y="1226543"/>
                    <a:pt x="835378" y="1269999"/>
                    <a:pt x="829733" y="1303866"/>
                  </a:cubicBezTo>
                  <a:cubicBezTo>
                    <a:pt x="771152" y="1296543"/>
                    <a:pt x="655443" y="1283950"/>
                    <a:pt x="592667" y="1270000"/>
                  </a:cubicBezTo>
                  <a:cubicBezTo>
                    <a:pt x="492368" y="1247711"/>
                    <a:pt x="591436" y="1253066"/>
                    <a:pt x="491067" y="1253066"/>
                  </a:cubicBezTo>
                </a:path>
              </a:pathLst>
            </a:cu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7" name="TextBox 16"/>
            <p:cNvSpPr txBox="1"/>
            <p:nvPr/>
          </p:nvSpPr>
          <p:spPr>
            <a:xfrm rot="21359168">
              <a:off x="1507678" y="2660853"/>
              <a:ext cx="1792843" cy="5408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Chalkboard"/>
                  <a:cs typeface="Chalkboard"/>
                </a:rPr>
                <a:t>Option 0</a:t>
              </a:r>
              <a:endParaRPr lang="en-US" sz="1200" dirty="0">
                <a:latin typeface="Chalkboard"/>
                <a:cs typeface="Chalkboard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19759657">
              <a:off x="2936515" y="3509142"/>
              <a:ext cx="1708574" cy="5408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Chalkboard"/>
                  <a:cs typeface="Chalkboard"/>
                </a:rPr>
                <a:t>Option 1</a:t>
              </a:r>
              <a:endParaRPr lang="en-US" sz="1200" dirty="0">
                <a:latin typeface="Chalkboard"/>
                <a:cs typeface="Chalkboard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 rot="153321">
              <a:off x="5761541" y="2885533"/>
              <a:ext cx="1757355" cy="5408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latin typeface="Chalkboard"/>
                  <a:cs typeface="Chalkboard"/>
                </a:rPr>
                <a:t>Option n</a:t>
              </a:r>
              <a:endParaRPr lang="en-US" sz="1200" dirty="0">
                <a:latin typeface="Chalkboard"/>
                <a:cs typeface="Chalkboard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43924" y="5319672"/>
            <a:ext cx="4266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Generally you will do other work</a:t>
            </a:r>
            <a:endParaRPr lang="en-US" sz="2400" b="0" dirty="0"/>
          </a:p>
        </p:txBody>
      </p:sp>
      <p:sp>
        <p:nvSpPr>
          <p:cNvPr id="21" name="TextBox 20"/>
          <p:cNvSpPr txBox="1"/>
          <p:nvPr/>
        </p:nvSpPr>
        <p:spPr>
          <a:xfrm>
            <a:off x="5937323" y="1899229"/>
            <a:ext cx="32066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/>
              <a:t>State is the top of a tree</a:t>
            </a:r>
          </a:p>
          <a:p>
            <a:pPr algn="ctr"/>
            <a:r>
              <a:rPr lang="en-US" sz="2400" b="0" dirty="0" smtClean="0"/>
              <a:t>And so is </a:t>
            </a:r>
            <a:r>
              <a:rPr lang="en-US" sz="2400" b="0" dirty="0" err="1" smtClean="0"/>
              <a:t>nextState</a:t>
            </a:r>
            <a:endParaRPr lang="en-US" sz="2400" b="0" dirty="0" smtClean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5376903" y="1911100"/>
            <a:ext cx="534130" cy="261144"/>
          </a:xfrm>
          <a:prstGeom prst="straightConnector1">
            <a:avLst/>
          </a:prstGeom>
          <a:ln w="38100" cmpd="sng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5185086" y="2658922"/>
            <a:ext cx="773425" cy="627207"/>
          </a:xfrm>
          <a:prstGeom prst="straightConnector1">
            <a:avLst/>
          </a:prstGeom>
          <a:ln w="38100" cmpd="sng"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9911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Start</a:t>
            </a:r>
            <a:r>
              <a:rPr lang="en-US" sz="3200" dirty="0" smtClean="0"/>
              <a:t> </a:t>
            </a:r>
            <a:r>
              <a:rPr lang="en-US" sz="3200" b="0" dirty="0" smtClean="0"/>
              <a:t>Simple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2605649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Output all Files on Computer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1265236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41303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2855" y="3117232"/>
            <a:ext cx="136201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Teaching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8873" y="2298649"/>
            <a:ext cx="1505538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7080" y="2526266"/>
            <a:ext cx="12661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Writing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4" name="Freeform 13"/>
          <p:cNvSpPr/>
          <p:nvPr/>
        </p:nvSpPr>
        <p:spPr>
          <a:xfrm>
            <a:off x="409085" y="21877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5" name="Freeform 14"/>
          <p:cNvSpPr/>
          <p:nvPr/>
        </p:nvSpPr>
        <p:spPr>
          <a:xfrm>
            <a:off x="6460648" y="2435087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052185" y="3014814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3849562" y="2004742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 flipH="1">
            <a:off x="5987981" y="1800444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2385778" y="1828009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7361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2855" y="3117232"/>
            <a:ext cx="136201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Teaching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8873" y="2298649"/>
            <a:ext cx="1505538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7080" y="2526266"/>
            <a:ext cx="12661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Writing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74570" y="4951733"/>
            <a:ext cx="1098457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cs106a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34476" y="5004672"/>
            <a:ext cx="110560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cs106b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63241" y="4990997"/>
            <a:ext cx="118251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cs221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4" name="Freeform 13"/>
          <p:cNvSpPr/>
          <p:nvPr/>
        </p:nvSpPr>
        <p:spPr>
          <a:xfrm>
            <a:off x="409085" y="21877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5" name="Freeform 14"/>
          <p:cNvSpPr/>
          <p:nvPr/>
        </p:nvSpPr>
        <p:spPr>
          <a:xfrm>
            <a:off x="6460648" y="2435087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052185" y="3014814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7" name="Freeform 16"/>
          <p:cNvSpPr/>
          <p:nvPr/>
        </p:nvSpPr>
        <p:spPr>
          <a:xfrm>
            <a:off x="2041371" y="4840911"/>
            <a:ext cx="1293972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8" name="Freeform 17"/>
          <p:cNvSpPr/>
          <p:nvPr/>
        </p:nvSpPr>
        <p:spPr>
          <a:xfrm>
            <a:off x="3475681" y="4910220"/>
            <a:ext cx="1224659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4826906" y="4896437"/>
            <a:ext cx="108412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4065117" y="4012717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3849562" y="2004742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2953186" y="401212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 flipH="1">
            <a:off x="4731713" y="3962730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 flipH="1">
            <a:off x="5987981" y="1800444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2385778" y="1828009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6820753" y="344044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 flipH="1">
            <a:off x="7554760" y="3438529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895983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 flipH="1">
            <a:off x="5629990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447898" y="578882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 flipH="1">
            <a:off x="4181905" y="57869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4" name="Freeform 33"/>
          <p:cNvSpPr/>
          <p:nvPr/>
        </p:nvSpPr>
        <p:spPr>
          <a:xfrm>
            <a:off x="1964206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 flipH="1">
            <a:off x="2698213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670425" y="310616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 flipH="1">
            <a:off x="1404432" y="310425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0462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17216" y="1103927"/>
            <a:ext cx="7766304" cy="5285232"/>
          </a:xfrm>
          <a:prstGeom prst="rect">
            <a:avLst/>
          </a:prstGeom>
        </p:spPr>
      </p:pic>
      <p:sp>
        <p:nvSpPr>
          <p:cNvPr id="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90260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17216" y="1103927"/>
            <a:ext cx="7766304" cy="5285232"/>
          </a:xfrm>
          <a:prstGeom prst="rect">
            <a:avLst/>
          </a:prstGeom>
        </p:spPr>
      </p:pic>
      <p:sp>
        <p:nvSpPr>
          <p:cNvPr id="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2" name="Freeform 1"/>
          <p:cNvSpPr/>
          <p:nvPr/>
        </p:nvSpPr>
        <p:spPr>
          <a:xfrm>
            <a:off x="676445" y="973355"/>
            <a:ext cx="7667844" cy="5721430"/>
          </a:xfrm>
          <a:custGeom>
            <a:avLst/>
            <a:gdLst>
              <a:gd name="connsiteX0" fmla="*/ 4154459 w 7667844"/>
              <a:gd name="connsiteY0" fmla="*/ 5448416 h 5721430"/>
              <a:gd name="connsiteX1" fmla="*/ 4130720 w 7667844"/>
              <a:gd name="connsiteY1" fmla="*/ 5377195 h 5721430"/>
              <a:gd name="connsiteX2" fmla="*/ 4154459 w 7667844"/>
              <a:gd name="connsiteY2" fmla="*/ 5246622 h 5721430"/>
              <a:gd name="connsiteX3" fmla="*/ 4166329 w 7667844"/>
              <a:gd name="connsiteY3" fmla="*/ 5092310 h 5721430"/>
              <a:gd name="connsiteX4" fmla="*/ 4178199 w 7667844"/>
              <a:gd name="connsiteY4" fmla="*/ 5056700 h 5721430"/>
              <a:gd name="connsiteX5" fmla="*/ 4190068 w 7667844"/>
              <a:gd name="connsiteY5" fmla="*/ 5009219 h 5721430"/>
              <a:gd name="connsiteX6" fmla="*/ 4213807 w 7667844"/>
              <a:gd name="connsiteY6" fmla="*/ 4937998 h 5721430"/>
              <a:gd name="connsiteX7" fmla="*/ 4237546 w 7667844"/>
              <a:gd name="connsiteY7" fmla="*/ 4914257 h 5721430"/>
              <a:gd name="connsiteX8" fmla="*/ 4308764 w 7667844"/>
              <a:gd name="connsiteY8" fmla="*/ 4831166 h 5721430"/>
              <a:gd name="connsiteX9" fmla="*/ 4344372 w 7667844"/>
              <a:gd name="connsiteY9" fmla="*/ 4807426 h 5721430"/>
              <a:gd name="connsiteX10" fmla="*/ 4368111 w 7667844"/>
              <a:gd name="connsiteY10" fmla="*/ 4783685 h 5721430"/>
              <a:gd name="connsiteX11" fmla="*/ 4451198 w 7667844"/>
              <a:gd name="connsiteY11" fmla="*/ 4724334 h 5721430"/>
              <a:gd name="connsiteX12" fmla="*/ 4522415 w 7667844"/>
              <a:gd name="connsiteY12" fmla="*/ 4700594 h 5721430"/>
              <a:gd name="connsiteX13" fmla="*/ 4558024 w 7667844"/>
              <a:gd name="connsiteY13" fmla="*/ 4688724 h 5721430"/>
              <a:gd name="connsiteX14" fmla="*/ 4581763 w 7667844"/>
              <a:gd name="connsiteY14" fmla="*/ 4664983 h 5721430"/>
              <a:gd name="connsiteX15" fmla="*/ 4629241 w 7667844"/>
              <a:gd name="connsiteY15" fmla="*/ 4653113 h 5721430"/>
              <a:gd name="connsiteX16" fmla="*/ 4664850 w 7667844"/>
              <a:gd name="connsiteY16" fmla="*/ 4641243 h 5721430"/>
              <a:gd name="connsiteX17" fmla="*/ 4724198 w 7667844"/>
              <a:gd name="connsiteY17" fmla="*/ 4629373 h 5721430"/>
              <a:gd name="connsiteX18" fmla="*/ 5044675 w 7667844"/>
              <a:gd name="connsiteY18" fmla="*/ 4605632 h 5721430"/>
              <a:gd name="connsiteX19" fmla="*/ 6148543 w 7667844"/>
              <a:gd name="connsiteY19" fmla="*/ 4593762 h 5721430"/>
              <a:gd name="connsiteX20" fmla="*/ 6196021 w 7667844"/>
              <a:gd name="connsiteY20" fmla="*/ 4581892 h 5721430"/>
              <a:gd name="connsiteX21" fmla="*/ 6267238 w 7667844"/>
              <a:gd name="connsiteY21" fmla="*/ 4570022 h 5721430"/>
              <a:gd name="connsiteX22" fmla="*/ 6314716 w 7667844"/>
              <a:gd name="connsiteY22" fmla="*/ 4546282 h 5721430"/>
              <a:gd name="connsiteX23" fmla="*/ 6409673 w 7667844"/>
              <a:gd name="connsiteY23" fmla="*/ 4522541 h 5721430"/>
              <a:gd name="connsiteX24" fmla="*/ 6469021 w 7667844"/>
              <a:gd name="connsiteY24" fmla="*/ 4498801 h 5721430"/>
              <a:gd name="connsiteX25" fmla="*/ 6504629 w 7667844"/>
              <a:gd name="connsiteY25" fmla="*/ 4486931 h 5721430"/>
              <a:gd name="connsiteX26" fmla="*/ 6587716 w 7667844"/>
              <a:gd name="connsiteY26" fmla="*/ 4463190 h 5721430"/>
              <a:gd name="connsiteX27" fmla="*/ 6730150 w 7667844"/>
              <a:gd name="connsiteY27" fmla="*/ 4403839 h 5721430"/>
              <a:gd name="connsiteX28" fmla="*/ 6884455 w 7667844"/>
              <a:gd name="connsiteY28" fmla="*/ 4368229 h 5721430"/>
              <a:gd name="connsiteX29" fmla="*/ 6931933 w 7667844"/>
              <a:gd name="connsiteY29" fmla="*/ 4356359 h 5721430"/>
              <a:gd name="connsiteX30" fmla="*/ 6991280 w 7667844"/>
              <a:gd name="connsiteY30" fmla="*/ 4320748 h 5721430"/>
              <a:gd name="connsiteX31" fmla="*/ 7098106 w 7667844"/>
              <a:gd name="connsiteY31" fmla="*/ 4273267 h 5721430"/>
              <a:gd name="connsiteX32" fmla="*/ 7157454 w 7667844"/>
              <a:gd name="connsiteY32" fmla="*/ 4225786 h 5721430"/>
              <a:gd name="connsiteX33" fmla="*/ 7240541 w 7667844"/>
              <a:gd name="connsiteY33" fmla="*/ 4130825 h 5721430"/>
              <a:gd name="connsiteX34" fmla="*/ 7288019 w 7667844"/>
              <a:gd name="connsiteY34" fmla="*/ 4059604 h 5721430"/>
              <a:gd name="connsiteX35" fmla="*/ 7323628 w 7667844"/>
              <a:gd name="connsiteY35" fmla="*/ 4023993 h 5721430"/>
              <a:gd name="connsiteX36" fmla="*/ 7371106 w 7667844"/>
              <a:gd name="connsiteY36" fmla="*/ 3940902 h 5721430"/>
              <a:gd name="connsiteX37" fmla="*/ 7394845 w 7667844"/>
              <a:gd name="connsiteY37" fmla="*/ 3905291 h 5721430"/>
              <a:gd name="connsiteX38" fmla="*/ 7406715 w 7667844"/>
              <a:gd name="connsiteY38" fmla="*/ 3869681 h 5721430"/>
              <a:gd name="connsiteX39" fmla="*/ 7430454 w 7667844"/>
              <a:gd name="connsiteY39" fmla="*/ 3822200 h 5721430"/>
              <a:gd name="connsiteX40" fmla="*/ 7466062 w 7667844"/>
              <a:gd name="connsiteY40" fmla="*/ 3727239 h 5721430"/>
              <a:gd name="connsiteX41" fmla="*/ 7477932 w 7667844"/>
              <a:gd name="connsiteY41" fmla="*/ 3679758 h 5721430"/>
              <a:gd name="connsiteX42" fmla="*/ 7501671 w 7667844"/>
              <a:gd name="connsiteY42" fmla="*/ 3596667 h 5721430"/>
              <a:gd name="connsiteX43" fmla="*/ 7513540 w 7667844"/>
              <a:gd name="connsiteY43" fmla="*/ 3513575 h 5721430"/>
              <a:gd name="connsiteX44" fmla="*/ 7525410 w 7667844"/>
              <a:gd name="connsiteY44" fmla="*/ 3477965 h 5721430"/>
              <a:gd name="connsiteX45" fmla="*/ 7537279 w 7667844"/>
              <a:gd name="connsiteY45" fmla="*/ 3430484 h 5721430"/>
              <a:gd name="connsiteX46" fmla="*/ 7549149 w 7667844"/>
              <a:gd name="connsiteY46" fmla="*/ 3394873 h 5721430"/>
              <a:gd name="connsiteX47" fmla="*/ 7572888 w 7667844"/>
              <a:gd name="connsiteY47" fmla="*/ 3240561 h 5721430"/>
              <a:gd name="connsiteX48" fmla="*/ 7596627 w 7667844"/>
              <a:gd name="connsiteY48" fmla="*/ 3157470 h 5721430"/>
              <a:gd name="connsiteX49" fmla="*/ 7620366 w 7667844"/>
              <a:gd name="connsiteY49" fmla="*/ 3003157 h 5721430"/>
              <a:gd name="connsiteX50" fmla="*/ 7632236 w 7667844"/>
              <a:gd name="connsiteY50" fmla="*/ 2967547 h 5721430"/>
              <a:gd name="connsiteX51" fmla="*/ 7644105 w 7667844"/>
              <a:gd name="connsiteY51" fmla="*/ 2872585 h 5721430"/>
              <a:gd name="connsiteX52" fmla="*/ 7655975 w 7667844"/>
              <a:gd name="connsiteY52" fmla="*/ 2813234 h 5721430"/>
              <a:gd name="connsiteX53" fmla="*/ 7667844 w 7667844"/>
              <a:gd name="connsiteY53" fmla="*/ 2635182 h 5721430"/>
              <a:gd name="connsiteX54" fmla="*/ 7655975 w 7667844"/>
              <a:gd name="connsiteY54" fmla="*/ 2575831 h 5721430"/>
              <a:gd name="connsiteX55" fmla="*/ 7608497 w 7667844"/>
              <a:gd name="connsiteY55" fmla="*/ 2504610 h 5721430"/>
              <a:gd name="connsiteX56" fmla="*/ 7549149 w 7667844"/>
              <a:gd name="connsiteY56" fmla="*/ 2492739 h 5721430"/>
              <a:gd name="connsiteX57" fmla="*/ 7347367 w 7667844"/>
              <a:gd name="connsiteY57" fmla="*/ 2540220 h 5721430"/>
              <a:gd name="connsiteX58" fmla="*/ 7276150 w 7667844"/>
              <a:gd name="connsiteY58" fmla="*/ 2587701 h 5721430"/>
              <a:gd name="connsiteX59" fmla="*/ 7228671 w 7667844"/>
              <a:gd name="connsiteY59" fmla="*/ 2647052 h 5721430"/>
              <a:gd name="connsiteX60" fmla="*/ 7204932 w 7667844"/>
              <a:gd name="connsiteY60" fmla="*/ 2682662 h 5721430"/>
              <a:gd name="connsiteX61" fmla="*/ 7157454 w 7667844"/>
              <a:gd name="connsiteY61" fmla="*/ 2742013 h 5721430"/>
              <a:gd name="connsiteX62" fmla="*/ 7109976 w 7667844"/>
              <a:gd name="connsiteY62" fmla="*/ 2825105 h 5721430"/>
              <a:gd name="connsiteX63" fmla="*/ 7038759 w 7667844"/>
              <a:gd name="connsiteY63" fmla="*/ 2908196 h 5721430"/>
              <a:gd name="connsiteX64" fmla="*/ 6991280 w 7667844"/>
              <a:gd name="connsiteY64" fmla="*/ 2967547 h 5721430"/>
              <a:gd name="connsiteX65" fmla="*/ 6955672 w 7667844"/>
              <a:gd name="connsiteY65" fmla="*/ 2991287 h 5721430"/>
              <a:gd name="connsiteX66" fmla="*/ 6931933 w 7667844"/>
              <a:gd name="connsiteY66" fmla="*/ 3015028 h 5721430"/>
              <a:gd name="connsiteX67" fmla="*/ 6860715 w 7667844"/>
              <a:gd name="connsiteY67" fmla="*/ 3062508 h 5721430"/>
              <a:gd name="connsiteX68" fmla="*/ 6718281 w 7667844"/>
              <a:gd name="connsiteY68" fmla="*/ 3038768 h 5721430"/>
              <a:gd name="connsiteX69" fmla="*/ 6682672 w 7667844"/>
              <a:gd name="connsiteY69" fmla="*/ 3003157 h 5721430"/>
              <a:gd name="connsiteX70" fmla="*/ 6647064 w 7667844"/>
              <a:gd name="connsiteY70" fmla="*/ 2920066 h 5721430"/>
              <a:gd name="connsiteX71" fmla="*/ 6611455 w 7667844"/>
              <a:gd name="connsiteY71" fmla="*/ 2836975 h 5721430"/>
              <a:gd name="connsiteX72" fmla="*/ 6599586 w 7667844"/>
              <a:gd name="connsiteY72" fmla="*/ 2801364 h 5721430"/>
              <a:gd name="connsiteX73" fmla="*/ 6587716 w 7667844"/>
              <a:gd name="connsiteY73" fmla="*/ 2753883 h 5721430"/>
              <a:gd name="connsiteX74" fmla="*/ 6563977 w 7667844"/>
              <a:gd name="connsiteY74" fmla="*/ 2718273 h 5721430"/>
              <a:gd name="connsiteX75" fmla="*/ 6540238 w 7667844"/>
              <a:gd name="connsiteY75" fmla="*/ 2658922 h 5721430"/>
              <a:gd name="connsiteX76" fmla="*/ 6433412 w 7667844"/>
              <a:gd name="connsiteY76" fmla="*/ 2552090 h 5721430"/>
              <a:gd name="connsiteX77" fmla="*/ 6385934 w 7667844"/>
              <a:gd name="connsiteY77" fmla="*/ 2528350 h 5721430"/>
              <a:gd name="connsiteX78" fmla="*/ 6255369 w 7667844"/>
              <a:gd name="connsiteY78" fmla="*/ 2540220 h 5721430"/>
              <a:gd name="connsiteX79" fmla="*/ 6196021 w 7667844"/>
              <a:gd name="connsiteY79" fmla="*/ 2599571 h 5721430"/>
              <a:gd name="connsiteX80" fmla="*/ 6160412 w 7667844"/>
              <a:gd name="connsiteY80" fmla="*/ 2635182 h 5721430"/>
              <a:gd name="connsiteX81" fmla="*/ 6124804 w 7667844"/>
              <a:gd name="connsiteY81" fmla="*/ 2682662 h 5721430"/>
              <a:gd name="connsiteX82" fmla="*/ 6101065 w 7667844"/>
              <a:gd name="connsiteY82" fmla="*/ 2706403 h 5721430"/>
              <a:gd name="connsiteX83" fmla="*/ 6065456 w 7667844"/>
              <a:gd name="connsiteY83" fmla="*/ 2789494 h 5721430"/>
              <a:gd name="connsiteX84" fmla="*/ 6053586 w 7667844"/>
              <a:gd name="connsiteY84" fmla="*/ 2943806 h 5721430"/>
              <a:gd name="connsiteX85" fmla="*/ 6029847 w 7667844"/>
              <a:gd name="connsiteY85" fmla="*/ 3050638 h 5721430"/>
              <a:gd name="connsiteX86" fmla="*/ 5994239 w 7667844"/>
              <a:gd name="connsiteY86" fmla="*/ 3157470 h 5721430"/>
              <a:gd name="connsiteX87" fmla="*/ 5934891 w 7667844"/>
              <a:gd name="connsiteY87" fmla="*/ 3240561 h 5721430"/>
              <a:gd name="connsiteX88" fmla="*/ 5875543 w 7667844"/>
              <a:gd name="connsiteY88" fmla="*/ 3323652 h 5721430"/>
              <a:gd name="connsiteX89" fmla="*/ 5851804 w 7667844"/>
              <a:gd name="connsiteY89" fmla="*/ 3371133 h 5721430"/>
              <a:gd name="connsiteX90" fmla="*/ 5816196 w 7667844"/>
              <a:gd name="connsiteY90" fmla="*/ 3406744 h 5721430"/>
              <a:gd name="connsiteX91" fmla="*/ 5768717 w 7667844"/>
              <a:gd name="connsiteY91" fmla="*/ 3477965 h 5721430"/>
              <a:gd name="connsiteX92" fmla="*/ 5721239 w 7667844"/>
              <a:gd name="connsiteY92" fmla="*/ 3525446 h 5721430"/>
              <a:gd name="connsiteX93" fmla="*/ 5614413 w 7667844"/>
              <a:gd name="connsiteY93" fmla="*/ 3644147 h 5721430"/>
              <a:gd name="connsiteX94" fmla="*/ 5590674 w 7667844"/>
              <a:gd name="connsiteY94" fmla="*/ 3667888 h 5721430"/>
              <a:gd name="connsiteX95" fmla="*/ 5543196 w 7667844"/>
              <a:gd name="connsiteY95" fmla="*/ 3703498 h 5721430"/>
              <a:gd name="connsiteX96" fmla="*/ 5507587 w 7667844"/>
              <a:gd name="connsiteY96" fmla="*/ 3750979 h 5721430"/>
              <a:gd name="connsiteX97" fmla="*/ 5412631 w 7667844"/>
              <a:gd name="connsiteY97" fmla="*/ 3845941 h 5721430"/>
              <a:gd name="connsiteX98" fmla="*/ 5377022 w 7667844"/>
              <a:gd name="connsiteY98" fmla="*/ 3881551 h 5721430"/>
              <a:gd name="connsiteX99" fmla="*/ 5282066 w 7667844"/>
              <a:gd name="connsiteY99" fmla="*/ 3929032 h 5721430"/>
              <a:gd name="connsiteX100" fmla="*/ 5234588 w 7667844"/>
              <a:gd name="connsiteY100" fmla="*/ 3952772 h 5721430"/>
              <a:gd name="connsiteX101" fmla="*/ 5198979 w 7667844"/>
              <a:gd name="connsiteY101" fmla="*/ 3976513 h 5721430"/>
              <a:gd name="connsiteX102" fmla="*/ 5139632 w 7667844"/>
              <a:gd name="connsiteY102" fmla="*/ 3988383 h 5721430"/>
              <a:gd name="connsiteX103" fmla="*/ 5092153 w 7667844"/>
              <a:gd name="connsiteY103" fmla="*/ 4012123 h 5721430"/>
              <a:gd name="connsiteX104" fmla="*/ 4961588 w 7667844"/>
              <a:gd name="connsiteY104" fmla="*/ 4035864 h 5721430"/>
              <a:gd name="connsiteX105" fmla="*/ 4736067 w 7667844"/>
              <a:gd name="connsiteY105" fmla="*/ 4023993 h 5721430"/>
              <a:gd name="connsiteX106" fmla="*/ 4652980 w 7667844"/>
              <a:gd name="connsiteY106" fmla="*/ 3929032 h 5721430"/>
              <a:gd name="connsiteX107" fmla="*/ 4641111 w 7667844"/>
              <a:gd name="connsiteY107" fmla="*/ 3881551 h 5721430"/>
              <a:gd name="connsiteX108" fmla="*/ 4617372 w 7667844"/>
              <a:gd name="connsiteY108" fmla="*/ 3822200 h 5721430"/>
              <a:gd name="connsiteX109" fmla="*/ 4605502 w 7667844"/>
              <a:gd name="connsiteY109" fmla="*/ 3786590 h 5721430"/>
              <a:gd name="connsiteX110" fmla="*/ 4617372 w 7667844"/>
              <a:gd name="connsiteY110" fmla="*/ 3632277 h 5721430"/>
              <a:gd name="connsiteX111" fmla="*/ 4652980 w 7667844"/>
              <a:gd name="connsiteY111" fmla="*/ 3489835 h 5721430"/>
              <a:gd name="connsiteX112" fmla="*/ 4664850 w 7667844"/>
              <a:gd name="connsiteY112" fmla="*/ 3454224 h 5721430"/>
              <a:gd name="connsiteX113" fmla="*/ 4676719 w 7667844"/>
              <a:gd name="connsiteY113" fmla="*/ 3418614 h 5721430"/>
              <a:gd name="connsiteX114" fmla="*/ 4700458 w 7667844"/>
              <a:gd name="connsiteY114" fmla="*/ 3359263 h 5721430"/>
              <a:gd name="connsiteX115" fmla="*/ 4724198 w 7667844"/>
              <a:gd name="connsiteY115" fmla="*/ 3323652 h 5721430"/>
              <a:gd name="connsiteX116" fmla="*/ 4736067 w 7667844"/>
              <a:gd name="connsiteY116" fmla="*/ 3288042 h 5721430"/>
              <a:gd name="connsiteX117" fmla="*/ 4759806 w 7667844"/>
              <a:gd name="connsiteY117" fmla="*/ 3264301 h 5721430"/>
              <a:gd name="connsiteX118" fmla="*/ 4807284 w 7667844"/>
              <a:gd name="connsiteY118" fmla="*/ 3204950 h 5721430"/>
              <a:gd name="connsiteX119" fmla="*/ 4831023 w 7667844"/>
              <a:gd name="connsiteY119" fmla="*/ 3133729 h 5721430"/>
              <a:gd name="connsiteX120" fmla="*/ 4878502 w 7667844"/>
              <a:gd name="connsiteY120" fmla="*/ 3050638 h 5721430"/>
              <a:gd name="connsiteX121" fmla="*/ 4925980 w 7667844"/>
              <a:gd name="connsiteY121" fmla="*/ 2967547 h 5721430"/>
              <a:gd name="connsiteX122" fmla="*/ 4973458 w 7667844"/>
              <a:gd name="connsiteY122" fmla="*/ 2836975 h 5721430"/>
              <a:gd name="connsiteX123" fmla="*/ 5009067 w 7667844"/>
              <a:gd name="connsiteY123" fmla="*/ 2730143 h 5721430"/>
              <a:gd name="connsiteX124" fmla="*/ 5032806 w 7667844"/>
              <a:gd name="connsiteY124" fmla="*/ 2682662 h 5721430"/>
              <a:gd name="connsiteX125" fmla="*/ 5056545 w 7667844"/>
              <a:gd name="connsiteY125" fmla="*/ 2599571 h 5721430"/>
              <a:gd name="connsiteX126" fmla="*/ 5092153 w 7667844"/>
              <a:gd name="connsiteY126" fmla="*/ 2492739 h 5721430"/>
              <a:gd name="connsiteX127" fmla="*/ 5127762 w 7667844"/>
              <a:gd name="connsiteY127" fmla="*/ 2409648 h 5721430"/>
              <a:gd name="connsiteX128" fmla="*/ 5139632 w 7667844"/>
              <a:gd name="connsiteY128" fmla="*/ 2374037 h 5721430"/>
              <a:gd name="connsiteX129" fmla="*/ 5163371 w 7667844"/>
              <a:gd name="connsiteY129" fmla="*/ 2326557 h 5721430"/>
              <a:gd name="connsiteX130" fmla="*/ 5222718 w 7667844"/>
              <a:gd name="connsiteY130" fmla="*/ 2172244 h 5721430"/>
              <a:gd name="connsiteX131" fmla="*/ 5270197 w 7667844"/>
              <a:gd name="connsiteY131" fmla="*/ 2089153 h 5721430"/>
              <a:gd name="connsiteX132" fmla="*/ 5305805 w 7667844"/>
              <a:gd name="connsiteY132" fmla="*/ 2029802 h 5721430"/>
              <a:gd name="connsiteX133" fmla="*/ 5317675 w 7667844"/>
              <a:gd name="connsiteY133" fmla="*/ 1994192 h 5721430"/>
              <a:gd name="connsiteX134" fmla="*/ 5377022 w 7667844"/>
              <a:gd name="connsiteY134" fmla="*/ 1887360 h 5721430"/>
              <a:gd name="connsiteX135" fmla="*/ 5412631 w 7667844"/>
              <a:gd name="connsiteY135" fmla="*/ 1816139 h 5721430"/>
              <a:gd name="connsiteX136" fmla="*/ 5424501 w 7667844"/>
              <a:gd name="connsiteY136" fmla="*/ 1768658 h 5721430"/>
              <a:gd name="connsiteX137" fmla="*/ 5460109 w 7667844"/>
              <a:gd name="connsiteY137" fmla="*/ 1709307 h 5721430"/>
              <a:gd name="connsiteX138" fmla="*/ 5471979 w 7667844"/>
              <a:gd name="connsiteY138" fmla="*/ 1673696 h 5721430"/>
              <a:gd name="connsiteX139" fmla="*/ 5519457 w 7667844"/>
              <a:gd name="connsiteY139" fmla="*/ 1578735 h 5721430"/>
              <a:gd name="connsiteX140" fmla="*/ 5578805 w 7667844"/>
              <a:gd name="connsiteY140" fmla="*/ 1424423 h 5721430"/>
              <a:gd name="connsiteX141" fmla="*/ 5590674 w 7667844"/>
              <a:gd name="connsiteY141" fmla="*/ 1388812 h 5721430"/>
              <a:gd name="connsiteX142" fmla="*/ 5638152 w 7667844"/>
              <a:gd name="connsiteY142" fmla="*/ 1293851 h 5721430"/>
              <a:gd name="connsiteX143" fmla="*/ 5744978 w 7667844"/>
              <a:gd name="connsiteY143" fmla="*/ 1068317 h 5721430"/>
              <a:gd name="connsiteX144" fmla="*/ 5780587 w 7667844"/>
              <a:gd name="connsiteY144" fmla="*/ 1008966 h 5721430"/>
              <a:gd name="connsiteX145" fmla="*/ 5792457 w 7667844"/>
              <a:gd name="connsiteY145" fmla="*/ 973356 h 5721430"/>
              <a:gd name="connsiteX146" fmla="*/ 5816196 w 7667844"/>
              <a:gd name="connsiteY146" fmla="*/ 937745 h 5721430"/>
              <a:gd name="connsiteX147" fmla="*/ 5839935 w 7667844"/>
              <a:gd name="connsiteY147" fmla="*/ 890264 h 5721430"/>
              <a:gd name="connsiteX148" fmla="*/ 5923021 w 7667844"/>
              <a:gd name="connsiteY148" fmla="*/ 795303 h 5721430"/>
              <a:gd name="connsiteX149" fmla="*/ 5970500 w 7667844"/>
              <a:gd name="connsiteY149" fmla="*/ 724082 h 5721430"/>
              <a:gd name="connsiteX150" fmla="*/ 6006108 w 7667844"/>
              <a:gd name="connsiteY150" fmla="*/ 676601 h 5721430"/>
              <a:gd name="connsiteX151" fmla="*/ 6029847 w 7667844"/>
              <a:gd name="connsiteY151" fmla="*/ 629120 h 5721430"/>
              <a:gd name="connsiteX152" fmla="*/ 6089195 w 7667844"/>
              <a:gd name="connsiteY152" fmla="*/ 581639 h 5721430"/>
              <a:gd name="connsiteX153" fmla="*/ 6124804 w 7667844"/>
              <a:gd name="connsiteY153" fmla="*/ 510418 h 5721430"/>
              <a:gd name="connsiteX154" fmla="*/ 6172282 w 7667844"/>
              <a:gd name="connsiteY154" fmla="*/ 462938 h 5721430"/>
              <a:gd name="connsiteX155" fmla="*/ 6196021 w 7667844"/>
              <a:gd name="connsiteY155" fmla="*/ 427327 h 5721430"/>
              <a:gd name="connsiteX156" fmla="*/ 6231630 w 7667844"/>
              <a:gd name="connsiteY156" fmla="*/ 379846 h 5721430"/>
              <a:gd name="connsiteX157" fmla="*/ 6267238 w 7667844"/>
              <a:gd name="connsiteY157" fmla="*/ 308625 h 5721430"/>
              <a:gd name="connsiteX158" fmla="*/ 6302847 w 7667844"/>
              <a:gd name="connsiteY158" fmla="*/ 178053 h 5721430"/>
              <a:gd name="connsiteX159" fmla="*/ 6290977 w 7667844"/>
              <a:gd name="connsiteY159" fmla="*/ 47481 h 5721430"/>
              <a:gd name="connsiteX160" fmla="*/ 6255369 w 7667844"/>
              <a:gd name="connsiteY160" fmla="*/ 23741 h 5721430"/>
              <a:gd name="connsiteX161" fmla="*/ 6184151 w 7667844"/>
              <a:gd name="connsiteY161" fmla="*/ 0 h 5721430"/>
              <a:gd name="connsiteX162" fmla="*/ 5970500 w 7667844"/>
              <a:gd name="connsiteY162" fmla="*/ 35611 h 5721430"/>
              <a:gd name="connsiteX163" fmla="*/ 5839935 w 7667844"/>
              <a:gd name="connsiteY163" fmla="*/ 154313 h 5721430"/>
              <a:gd name="connsiteX164" fmla="*/ 5804326 w 7667844"/>
              <a:gd name="connsiteY164" fmla="*/ 189923 h 5721430"/>
              <a:gd name="connsiteX165" fmla="*/ 5744978 w 7667844"/>
              <a:gd name="connsiteY165" fmla="*/ 284885 h 5721430"/>
              <a:gd name="connsiteX166" fmla="*/ 5697500 w 7667844"/>
              <a:gd name="connsiteY166" fmla="*/ 356106 h 5721430"/>
              <a:gd name="connsiteX167" fmla="*/ 5638152 w 7667844"/>
              <a:gd name="connsiteY167" fmla="*/ 462938 h 5721430"/>
              <a:gd name="connsiteX168" fmla="*/ 5626283 w 7667844"/>
              <a:gd name="connsiteY168" fmla="*/ 510418 h 5721430"/>
              <a:gd name="connsiteX169" fmla="*/ 5602544 w 7667844"/>
              <a:gd name="connsiteY169" fmla="*/ 534159 h 5721430"/>
              <a:gd name="connsiteX170" fmla="*/ 5531327 w 7667844"/>
              <a:gd name="connsiteY170" fmla="*/ 379846 h 5721430"/>
              <a:gd name="connsiteX171" fmla="*/ 5483848 w 7667844"/>
              <a:gd name="connsiteY171" fmla="*/ 320495 h 5721430"/>
              <a:gd name="connsiteX172" fmla="*/ 5460109 w 7667844"/>
              <a:gd name="connsiteY172" fmla="*/ 284885 h 5721430"/>
              <a:gd name="connsiteX173" fmla="*/ 5293936 w 7667844"/>
              <a:gd name="connsiteY173" fmla="*/ 142442 h 5721430"/>
              <a:gd name="connsiteX174" fmla="*/ 5258327 w 7667844"/>
              <a:gd name="connsiteY174" fmla="*/ 130572 h 5721430"/>
              <a:gd name="connsiteX175" fmla="*/ 5187110 w 7667844"/>
              <a:gd name="connsiteY175" fmla="*/ 83092 h 5721430"/>
              <a:gd name="connsiteX176" fmla="*/ 5104023 w 7667844"/>
              <a:gd name="connsiteY176" fmla="*/ 59351 h 5721430"/>
              <a:gd name="connsiteX177" fmla="*/ 5009067 w 7667844"/>
              <a:gd name="connsiteY177" fmla="*/ 83092 h 5721430"/>
              <a:gd name="connsiteX178" fmla="*/ 4866632 w 7667844"/>
              <a:gd name="connsiteY178" fmla="*/ 213664 h 5721430"/>
              <a:gd name="connsiteX179" fmla="*/ 4831023 w 7667844"/>
              <a:gd name="connsiteY179" fmla="*/ 284885 h 5721430"/>
              <a:gd name="connsiteX180" fmla="*/ 4819154 w 7667844"/>
              <a:gd name="connsiteY180" fmla="*/ 332365 h 5721430"/>
              <a:gd name="connsiteX181" fmla="*/ 4842893 w 7667844"/>
              <a:gd name="connsiteY181" fmla="*/ 617250 h 5721430"/>
              <a:gd name="connsiteX182" fmla="*/ 4854763 w 7667844"/>
              <a:gd name="connsiteY182" fmla="*/ 652860 h 5721430"/>
              <a:gd name="connsiteX183" fmla="*/ 4866632 w 7667844"/>
              <a:gd name="connsiteY183" fmla="*/ 700341 h 5721430"/>
              <a:gd name="connsiteX184" fmla="*/ 4854763 w 7667844"/>
              <a:gd name="connsiteY184" fmla="*/ 807173 h 5721430"/>
              <a:gd name="connsiteX185" fmla="*/ 4783545 w 7667844"/>
              <a:gd name="connsiteY185" fmla="*/ 878394 h 5721430"/>
              <a:gd name="connsiteX186" fmla="*/ 4629241 w 7667844"/>
              <a:gd name="connsiteY186" fmla="*/ 925875 h 5721430"/>
              <a:gd name="connsiteX187" fmla="*/ 4534285 w 7667844"/>
              <a:gd name="connsiteY187" fmla="*/ 914005 h 5721430"/>
              <a:gd name="connsiteX188" fmla="*/ 4534285 w 7667844"/>
              <a:gd name="connsiteY188" fmla="*/ 783433 h 5721430"/>
              <a:gd name="connsiteX189" fmla="*/ 4569893 w 7667844"/>
              <a:gd name="connsiteY189" fmla="*/ 735952 h 5721430"/>
              <a:gd name="connsiteX190" fmla="*/ 4629241 w 7667844"/>
              <a:gd name="connsiteY190" fmla="*/ 640990 h 5721430"/>
              <a:gd name="connsiteX191" fmla="*/ 4676719 w 7667844"/>
              <a:gd name="connsiteY191" fmla="*/ 546029 h 5721430"/>
              <a:gd name="connsiteX192" fmla="*/ 4724198 w 7667844"/>
              <a:gd name="connsiteY192" fmla="*/ 427327 h 5721430"/>
              <a:gd name="connsiteX193" fmla="*/ 4759806 w 7667844"/>
              <a:gd name="connsiteY193" fmla="*/ 320495 h 5721430"/>
              <a:gd name="connsiteX194" fmla="*/ 4795415 w 7667844"/>
              <a:gd name="connsiteY194" fmla="*/ 237404 h 5721430"/>
              <a:gd name="connsiteX195" fmla="*/ 4771676 w 7667844"/>
              <a:gd name="connsiteY195" fmla="*/ 71221 h 5721430"/>
              <a:gd name="connsiteX196" fmla="*/ 4747937 w 7667844"/>
              <a:gd name="connsiteY196" fmla="*/ 35611 h 5721430"/>
              <a:gd name="connsiteX197" fmla="*/ 4676719 w 7667844"/>
              <a:gd name="connsiteY197" fmla="*/ 11870 h 5721430"/>
              <a:gd name="connsiteX198" fmla="*/ 4581763 w 7667844"/>
              <a:gd name="connsiteY198" fmla="*/ 23741 h 5721430"/>
              <a:gd name="connsiteX199" fmla="*/ 4486807 w 7667844"/>
              <a:gd name="connsiteY199" fmla="*/ 94962 h 5721430"/>
              <a:gd name="connsiteX200" fmla="*/ 4451198 w 7667844"/>
              <a:gd name="connsiteY200" fmla="*/ 142442 h 5721430"/>
              <a:gd name="connsiteX201" fmla="*/ 4403720 w 7667844"/>
              <a:gd name="connsiteY201" fmla="*/ 189923 h 5721430"/>
              <a:gd name="connsiteX202" fmla="*/ 4356242 w 7667844"/>
              <a:gd name="connsiteY202" fmla="*/ 273015 h 5721430"/>
              <a:gd name="connsiteX203" fmla="*/ 4320633 w 7667844"/>
              <a:gd name="connsiteY203" fmla="*/ 320495 h 5721430"/>
              <a:gd name="connsiteX204" fmla="*/ 4285024 w 7667844"/>
              <a:gd name="connsiteY204" fmla="*/ 379846 h 5721430"/>
              <a:gd name="connsiteX205" fmla="*/ 4237546 w 7667844"/>
              <a:gd name="connsiteY205" fmla="*/ 451067 h 5721430"/>
              <a:gd name="connsiteX206" fmla="*/ 4178199 w 7667844"/>
              <a:gd name="connsiteY206" fmla="*/ 522288 h 5721430"/>
              <a:gd name="connsiteX207" fmla="*/ 4142590 w 7667844"/>
              <a:gd name="connsiteY207" fmla="*/ 534159 h 5721430"/>
              <a:gd name="connsiteX208" fmla="*/ 4106981 w 7667844"/>
              <a:gd name="connsiteY208" fmla="*/ 510418 h 5721430"/>
              <a:gd name="connsiteX209" fmla="*/ 4035764 w 7667844"/>
              <a:gd name="connsiteY209" fmla="*/ 403587 h 5721430"/>
              <a:gd name="connsiteX210" fmla="*/ 4000155 w 7667844"/>
              <a:gd name="connsiteY210" fmla="*/ 332365 h 5721430"/>
              <a:gd name="connsiteX211" fmla="*/ 3964547 w 7667844"/>
              <a:gd name="connsiteY211" fmla="*/ 261144 h 5721430"/>
              <a:gd name="connsiteX212" fmla="*/ 3928938 w 7667844"/>
              <a:gd name="connsiteY212" fmla="*/ 189923 h 5721430"/>
              <a:gd name="connsiteX213" fmla="*/ 3833982 w 7667844"/>
              <a:gd name="connsiteY213" fmla="*/ 118702 h 5721430"/>
              <a:gd name="connsiteX214" fmla="*/ 3786504 w 7667844"/>
              <a:gd name="connsiteY214" fmla="*/ 83092 h 5721430"/>
              <a:gd name="connsiteX215" fmla="*/ 3620330 w 7667844"/>
              <a:gd name="connsiteY215" fmla="*/ 23741 h 5721430"/>
              <a:gd name="connsiteX216" fmla="*/ 3537243 w 7667844"/>
              <a:gd name="connsiteY216" fmla="*/ 0 h 5721430"/>
              <a:gd name="connsiteX217" fmla="*/ 3466026 w 7667844"/>
              <a:gd name="connsiteY217" fmla="*/ 11870 h 5721430"/>
              <a:gd name="connsiteX218" fmla="*/ 3442287 w 7667844"/>
              <a:gd name="connsiteY218" fmla="*/ 35611 h 5721430"/>
              <a:gd name="connsiteX219" fmla="*/ 3394809 w 7667844"/>
              <a:gd name="connsiteY219" fmla="*/ 94962 h 5721430"/>
              <a:gd name="connsiteX220" fmla="*/ 3382939 w 7667844"/>
              <a:gd name="connsiteY220" fmla="*/ 130572 h 5721430"/>
              <a:gd name="connsiteX221" fmla="*/ 3359200 w 7667844"/>
              <a:gd name="connsiteY221" fmla="*/ 166183 h 5721430"/>
              <a:gd name="connsiteX222" fmla="*/ 3347330 w 7667844"/>
              <a:gd name="connsiteY222" fmla="*/ 284885 h 5721430"/>
              <a:gd name="connsiteX223" fmla="*/ 3359200 w 7667844"/>
              <a:gd name="connsiteY223" fmla="*/ 367976 h 5721430"/>
              <a:gd name="connsiteX224" fmla="*/ 3371070 w 7667844"/>
              <a:gd name="connsiteY224" fmla="*/ 474808 h 5721430"/>
              <a:gd name="connsiteX225" fmla="*/ 3394809 w 7667844"/>
              <a:gd name="connsiteY225" fmla="*/ 593510 h 5721430"/>
              <a:gd name="connsiteX226" fmla="*/ 3406678 w 7667844"/>
              <a:gd name="connsiteY226" fmla="*/ 700341 h 5721430"/>
              <a:gd name="connsiteX227" fmla="*/ 3418548 w 7667844"/>
              <a:gd name="connsiteY227" fmla="*/ 842783 h 5721430"/>
              <a:gd name="connsiteX228" fmla="*/ 3442287 w 7667844"/>
              <a:gd name="connsiteY228" fmla="*/ 949615 h 5721430"/>
              <a:gd name="connsiteX229" fmla="*/ 3466026 w 7667844"/>
              <a:gd name="connsiteY229" fmla="*/ 1020836 h 5721430"/>
              <a:gd name="connsiteX230" fmla="*/ 3489765 w 7667844"/>
              <a:gd name="connsiteY230" fmla="*/ 1068317 h 5721430"/>
              <a:gd name="connsiteX231" fmla="*/ 3525374 w 7667844"/>
              <a:gd name="connsiteY231" fmla="*/ 1151408 h 5721430"/>
              <a:gd name="connsiteX232" fmla="*/ 3560982 w 7667844"/>
              <a:gd name="connsiteY232" fmla="*/ 1234500 h 5721430"/>
              <a:gd name="connsiteX233" fmla="*/ 3584721 w 7667844"/>
              <a:gd name="connsiteY233" fmla="*/ 1341331 h 5721430"/>
              <a:gd name="connsiteX234" fmla="*/ 3608460 w 7667844"/>
              <a:gd name="connsiteY234" fmla="*/ 1471903 h 5721430"/>
              <a:gd name="connsiteX235" fmla="*/ 3596591 w 7667844"/>
              <a:gd name="connsiteY235" fmla="*/ 1661826 h 5721430"/>
              <a:gd name="connsiteX236" fmla="*/ 3572852 w 7667844"/>
              <a:gd name="connsiteY236" fmla="*/ 1744918 h 5721430"/>
              <a:gd name="connsiteX237" fmla="*/ 3560982 w 7667844"/>
              <a:gd name="connsiteY237" fmla="*/ 1804269 h 5721430"/>
              <a:gd name="connsiteX238" fmla="*/ 3549113 w 7667844"/>
              <a:gd name="connsiteY238" fmla="*/ 1851749 h 5721430"/>
              <a:gd name="connsiteX239" fmla="*/ 3525374 w 7667844"/>
              <a:gd name="connsiteY239" fmla="*/ 2017932 h 5721430"/>
              <a:gd name="connsiteX240" fmla="*/ 3513504 w 7667844"/>
              <a:gd name="connsiteY240" fmla="*/ 2065413 h 5721430"/>
              <a:gd name="connsiteX241" fmla="*/ 3382939 w 7667844"/>
              <a:gd name="connsiteY241" fmla="*/ 1970451 h 5721430"/>
              <a:gd name="connsiteX242" fmla="*/ 3359200 w 7667844"/>
              <a:gd name="connsiteY242" fmla="*/ 1922970 h 5721430"/>
              <a:gd name="connsiteX243" fmla="*/ 3335461 w 7667844"/>
              <a:gd name="connsiteY243" fmla="*/ 1816139 h 5721430"/>
              <a:gd name="connsiteX244" fmla="*/ 3311722 w 7667844"/>
              <a:gd name="connsiteY244" fmla="*/ 1756788 h 5721430"/>
              <a:gd name="connsiteX245" fmla="*/ 3264244 w 7667844"/>
              <a:gd name="connsiteY245" fmla="*/ 1626216 h 5721430"/>
              <a:gd name="connsiteX246" fmla="*/ 3252374 w 7667844"/>
              <a:gd name="connsiteY246" fmla="*/ 1566865 h 5721430"/>
              <a:gd name="connsiteX247" fmla="*/ 3157418 w 7667844"/>
              <a:gd name="connsiteY247" fmla="*/ 1412552 h 5721430"/>
              <a:gd name="connsiteX248" fmla="*/ 3109940 w 7667844"/>
              <a:gd name="connsiteY248" fmla="*/ 1293851 h 5721430"/>
              <a:gd name="connsiteX249" fmla="*/ 3121809 w 7667844"/>
              <a:gd name="connsiteY249" fmla="*/ 771562 h 5721430"/>
              <a:gd name="connsiteX250" fmla="*/ 3133679 w 7667844"/>
              <a:gd name="connsiteY250" fmla="*/ 712211 h 5721430"/>
              <a:gd name="connsiteX251" fmla="*/ 3169287 w 7667844"/>
              <a:gd name="connsiteY251" fmla="*/ 617250 h 5721430"/>
              <a:gd name="connsiteX252" fmla="*/ 3193026 w 7667844"/>
              <a:gd name="connsiteY252" fmla="*/ 546029 h 5721430"/>
              <a:gd name="connsiteX253" fmla="*/ 3228635 w 7667844"/>
              <a:gd name="connsiteY253" fmla="*/ 462938 h 5721430"/>
              <a:gd name="connsiteX254" fmla="*/ 3252374 w 7667844"/>
              <a:gd name="connsiteY254" fmla="*/ 379846 h 5721430"/>
              <a:gd name="connsiteX255" fmla="*/ 3276113 w 7667844"/>
              <a:gd name="connsiteY255" fmla="*/ 249274 h 5721430"/>
              <a:gd name="connsiteX256" fmla="*/ 3264244 w 7667844"/>
              <a:gd name="connsiteY256" fmla="*/ 118702 h 5721430"/>
              <a:gd name="connsiteX257" fmla="*/ 3193026 w 7667844"/>
              <a:gd name="connsiteY257" fmla="*/ 71221 h 5721430"/>
              <a:gd name="connsiteX258" fmla="*/ 3121809 w 7667844"/>
              <a:gd name="connsiteY258" fmla="*/ 35611 h 5721430"/>
              <a:gd name="connsiteX259" fmla="*/ 3014983 w 7667844"/>
              <a:gd name="connsiteY259" fmla="*/ 71221 h 5721430"/>
              <a:gd name="connsiteX260" fmla="*/ 2955635 w 7667844"/>
              <a:gd name="connsiteY260" fmla="*/ 130572 h 5721430"/>
              <a:gd name="connsiteX261" fmla="*/ 2931896 w 7667844"/>
              <a:gd name="connsiteY261" fmla="*/ 178053 h 5721430"/>
              <a:gd name="connsiteX262" fmla="*/ 2860679 w 7667844"/>
              <a:gd name="connsiteY262" fmla="*/ 415457 h 5721430"/>
              <a:gd name="connsiteX263" fmla="*/ 2836940 w 7667844"/>
              <a:gd name="connsiteY263" fmla="*/ 510418 h 5721430"/>
              <a:gd name="connsiteX264" fmla="*/ 2741984 w 7667844"/>
              <a:gd name="connsiteY264" fmla="*/ 640990 h 5721430"/>
              <a:gd name="connsiteX265" fmla="*/ 2635158 w 7667844"/>
              <a:gd name="connsiteY265" fmla="*/ 593510 h 5721430"/>
              <a:gd name="connsiteX266" fmla="*/ 2611419 w 7667844"/>
              <a:gd name="connsiteY266" fmla="*/ 569769 h 5721430"/>
              <a:gd name="connsiteX267" fmla="*/ 2587680 w 7667844"/>
              <a:gd name="connsiteY267" fmla="*/ 522288 h 5721430"/>
              <a:gd name="connsiteX268" fmla="*/ 2563941 w 7667844"/>
              <a:gd name="connsiteY268" fmla="*/ 486678 h 5721430"/>
              <a:gd name="connsiteX269" fmla="*/ 2457115 w 7667844"/>
              <a:gd name="connsiteY269" fmla="*/ 308625 h 5721430"/>
              <a:gd name="connsiteX270" fmla="*/ 2231593 w 7667844"/>
              <a:gd name="connsiteY270" fmla="*/ 142442 h 5721430"/>
              <a:gd name="connsiteX271" fmla="*/ 2136637 w 7667844"/>
              <a:gd name="connsiteY271" fmla="*/ 94962 h 5721430"/>
              <a:gd name="connsiteX272" fmla="*/ 2112898 w 7667844"/>
              <a:gd name="connsiteY272" fmla="*/ 71221 h 5721430"/>
              <a:gd name="connsiteX273" fmla="*/ 2017942 w 7667844"/>
              <a:gd name="connsiteY273" fmla="*/ 118702 h 5721430"/>
              <a:gd name="connsiteX274" fmla="*/ 1982333 w 7667844"/>
              <a:gd name="connsiteY274" fmla="*/ 130572 h 5721430"/>
              <a:gd name="connsiteX275" fmla="*/ 1958594 w 7667844"/>
              <a:gd name="connsiteY275" fmla="*/ 166183 h 5721430"/>
              <a:gd name="connsiteX276" fmla="*/ 1934855 w 7667844"/>
              <a:gd name="connsiteY276" fmla="*/ 284885 h 5721430"/>
              <a:gd name="connsiteX277" fmla="*/ 1946724 w 7667844"/>
              <a:gd name="connsiteY277" fmla="*/ 510418 h 5721430"/>
              <a:gd name="connsiteX278" fmla="*/ 1958594 w 7667844"/>
              <a:gd name="connsiteY278" fmla="*/ 546029 h 5721430"/>
              <a:gd name="connsiteX279" fmla="*/ 1982333 w 7667844"/>
              <a:gd name="connsiteY279" fmla="*/ 605380 h 5721430"/>
              <a:gd name="connsiteX280" fmla="*/ 2006072 w 7667844"/>
              <a:gd name="connsiteY280" fmla="*/ 676601 h 5721430"/>
              <a:gd name="connsiteX281" fmla="*/ 2029811 w 7667844"/>
              <a:gd name="connsiteY281" fmla="*/ 747822 h 5721430"/>
              <a:gd name="connsiteX282" fmla="*/ 2041681 w 7667844"/>
              <a:gd name="connsiteY282" fmla="*/ 783433 h 5721430"/>
              <a:gd name="connsiteX283" fmla="*/ 2077289 w 7667844"/>
              <a:gd name="connsiteY283" fmla="*/ 866524 h 5721430"/>
              <a:gd name="connsiteX284" fmla="*/ 2101028 w 7667844"/>
              <a:gd name="connsiteY284" fmla="*/ 914005 h 5721430"/>
              <a:gd name="connsiteX285" fmla="*/ 2112898 w 7667844"/>
              <a:gd name="connsiteY285" fmla="*/ 949615 h 5721430"/>
              <a:gd name="connsiteX286" fmla="*/ 2160376 w 7667844"/>
              <a:gd name="connsiteY286" fmla="*/ 1008966 h 5721430"/>
              <a:gd name="connsiteX287" fmla="*/ 2207854 w 7667844"/>
              <a:gd name="connsiteY287" fmla="*/ 1080187 h 5721430"/>
              <a:gd name="connsiteX288" fmla="*/ 2314680 w 7667844"/>
              <a:gd name="connsiteY288" fmla="*/ 1210759 h 5721430"/>
              <a:gd name="connsiteX289" fmla="*/ 2350289 w 7667844"/>
              <a:gd name="connsiteY289" fmla="*/ 1293851 h 5721430"/>
              <a:gd name="connsiteX290" fmla="*/ 2385897 w 7667844"/>
              <a:gd name="connsiteY290" fmla="*/ 1329461 h 5721430"/>
              <a:gd name="connsiteX291" fmla="*/ 2468984 w 7667844"/>
              <a:gd name="connsiteY291" fmla="*/ 1436293 h 5721430"/>
              <a:gd name="connsiteX292" fmla="*/ 2516462 w 7667844"/>
              <a:gd name="connsiteY292" fmla="*/ 1495644 h 5721430"/>
              <a:gd name="connsiteX293" fmla="*/ 2563941 w 7667844"/>
              <a:gd name="connsiteY293" fmla="*/ 1554995 h 5721430"/>
              <a:gd name="connsiteX294" fmla="*/ 2623288 w 7667844"/>
              <a:gd name="connsiteY294" fmla="*/ 1661826 h 5721430"/>
              <a:gd name="connsiteX295" fmla="*/ 2647027 w 7667844"/>
              <a:gd name="connsiteY295" fmla="*/ 1709307 h 5721430"/>
              <a:gd name="connsiteX296" fmla="*/ 2670766 w 7667844"/>
              <a:gd name="connsiteY296" fmla="*/ 1744918 h 5721430"/>
              <a:gd name="connsiteX297" fmla="*/ 2682636 w 7667844"/>
              <a:gd name="connsiteY297" fmla="*/ 1780528 h 5721430"/>
              <a:gd name="connsiteX298" fmla="*/ 2706375 w 7667844"/>
              <a:gd name="connsiteY298" fmla="*/ 1816139 h 5721430"/>
              <a:gd name="connsiteX299" fmla="*/ 2718245 w 7667844"/>
              <a:gd name="connsiteY299" fmla="*/ 1851749 h 5721430"/>
              <a:gd name="connsiteX300" fmla="*/ 2741984 w 7667844"/>
              <a:gd name="connsiteY300" fmla="*/ 1875490 h 5721430"/>
              <a:gd name="connsiteX301" fmla="*/ 2765723 w 7667844"/>
              <a:gd name="connsiteY301" fmla="*/ 1911100 h 5721430"/>
              <a:gd name="connsiteX302" fmla="*/ 2825070 w 7667844"/>
              <a:gd name="connsiteY302" fmla="*/ 2053542 h 5721430"/>
              <a:gd name="connsiteX303" fmla="*/ 2931896 w 7667844"/>
              <a:gd name="connsiteY303" fmla="*/ 2219725 h 5721430"/>
              <a:gd name="connsiteX304" fmla="*/ 2991244 w 7667844"/>
              <a:gd name="connsiteY304" fmla="*/ 2338427 h 5721430"/>
              <a:gd name="connsiteX305" fmla="*/ 3014983 w 7667844"/>
              <a:gd name="connsiteY305" fmla="*/ 2397778 h 5721430"/>
              <a:gd name="connsiteX306" fmla="*/ 3038722 w 7667844"/>
              <a:gd name="connsiteY306" fmla="*/ 2433388 h 5721430"/>
              <a:gd name="connsiteX307" fmla="*/ 3074331 w 7667844"/>
              <a:gd name="connsiteY307" fmla="*/ 2528350 h 5721430"/>
              <a:gd name="connsiteX308" fmla="*/ 3109940 w 7667844"/>
              <a:gd name="connsiteY308" fmla="*/ 2623311 h 5721430"/>
              <a:gd name="connsiteX309" fmla="*/ 3133679 w 7667844"/>
              <a:gd name="connsiteY309" fmla="*/ 2706403 h 5721430"/>
              <a:gd name="connsiteX310" fmla="*/ 3145548 w 7667844"/>
              <a:gd name="connsiteY310" fmla="*/ 2753883 h 5721430"/>
              <a:gd name="connsiteX311" fmla="*/ 3169287 w 7667844"/>
              <a:gd name="connsiteY311" fmla="*/ 2789494 h 5721430"/>
              <a:gd name="connsiteX312" fmla="*/ 3204896 w 7667844"/>
              <a:gd name="connsiteY312" fmla="*/ 2896326 h 5721430"/>
              <a:gd name="connsiteX313" fmla="*/ 3252374 w 7667844"/>
              <a:gd name="connsiteY313" fmla="*/ 3074378 h 5721430"/>
              <a:gd name="connsiteX314" fmla="*/ 3264244 w 7667844"/>
              <a:gd name="connsiteY314" fmla="*/ 3157470 h 5721430"/>
              <a:gd name="connsiteX315" fmla="*/ 3276113 w 7667844"/>
              <a:gd name="connsiteY315" fmla="*/ 3204950 h 5721430"/>
              <a:gd name="connsiteX316" fmla="*/ 3299852 w 7667844"/>
              <a:gd name="connsiteY316" fmla="*/ 3371133 h 5721430"/>
              <a:gd name="connsiteX317" fmla="*/ 3311722 w 7667844"/>
              <a:gd name="connsiteY317" fmla="*/ 3454224 h 5721430"/>
              <a:gd name="connsiteX318" fmla="*/ 3335461 w 7667844"/>
              <a:gd name="connsiteY318" fmla="*/ 3810330 h 5721430"/>
              <a:gd name="connsiteX319" fmla="*/ 3347330 w 7667844"/>
              <a:gd name="connsiteY319" fmla="*/ 3905291 h 5721430"/>
              <a:gd name="connsiteX320" fmla="*/ 3359200 w 7667844"/>
              <a:gd name="connsiteY320" fmla="*/ 4012123 h 5721430"/>
              <a:gd name="connsiteX321" fmla="*/ 3347330 w 7667844"/>
              <a:gd name="connsiteY321" fmla="*/ 4237657 h 5721430"/>
              <a:gd name="connsiteX322" fmla="*/ 3335461 w 7667844"/>
              <a:gd name="connsiteY322" fmla="*/ 4297008 h 5721430"/>
              <a:gd name="connsiteX323" fmla="*/ 3311722 w 7667844"/>
              <a:gd name="connsiteY323" fmla="*/ 4463190 h 5721430"/>
              <a:gd name="connsiteX324" fmla="*/ 3287983 w 7667844"/>
              <a:gd name="connsiteY324" fmla="*/ 4558152 h 5721430"/>
              <a:gd name="connsiteX325" fmla="*/ 3252374 w 7667844"/>
              <a:gd name="connsiteY325" fmla="*/ 4688724 h 5721430"/>
              <a:gd name="connsiteX326" fmla="*/ 3240505 w 7667844"/>
              <a:gd name="connsiteY326" fmla="*/ 4759945 h 5721430"/>
              <a:gd name="connsiteX327" fmla="*/ 3216765 w 7667844"/>
              <a:gd name="connsiteY327" fmla="*/ 4854906 h 5721430"/>
              <a:gd name="connsiteX328" fmla="*/ 3204896 w 7667844"/>
              <a:gd name="connsiteY328" fmla="*/ 4914257 h 5721430"/>
              <a:gd name="connsiteX329" fmla="*/ 3193026 w 7667844"/>
              <a:gd name="connsiteY329" fmla="*/ 4949868 h 5721430"/>
              <a:gd name="connsiteX330" fmla="*/ 3181157 w 7667844"/>
              <a:gd name="connsiteY330" fmla="*/ 5009219 h 5721430"/>
              <a:gd name="connsiteX331" fmla="*/ 3121809 w 7667844"/>
              <a:gd name="connsiteY331" fmla="*/ 4949868 h 5721430"/>
              <a:gd name="connsiteX332" fmla="*/ 3098070 w 7667844"/>
              <a:gd name="connsiteY332" fmla="*/ 4926127 h 5721430"/>
              <a:gd name="connsiteX333" fmla="*/ 3014983 w 7667844"/>
              <a:gd name="connsiteY333" fmla="*/ 4854906 h 5721430"/>
              <a:gd name="connsiteX334" fmla="*/ 2955635 w 7667844"/>
              <a:gd name="connsiteY334" fmla="*/ 4759945 h 5721430"/>
              <a:gd name="connsiteX335" fmla="*/ 2884418 w 7667844"/>
              <a:gd name="connsiteY335" fmla="*/ 4676854 h 5721430"/>
              <a:gd name="connsiteX336" fmla="*/ 2813201 w 7667844"/>
              <a:gd name="connsiteY336" fmla="*/ 4605632 h 5721430"/>
              <a:gd name="connsiteX337" fmla="*/ 2718245 w 7667844"/>
              <a:gd name="connsiteY337" fmla="*/ 4498801 h 5721430"/>
              <a:gd name="connsiteX338" fmla="*/ 2623288 w 7667844"/>
              <a:gd name="connsiteY338" fmla="*/ 4380099 h 5721430"/>
              <a:gd name="connsiteX339" fmla="*/ 2599549 w 7667844"/>
              <a:gd name="connsiteY339" fmla="*/ 4344488 h 5721430"/>
              <a:gd name="connsiteX340" fmla="*/ 2552071 w 7667844"/>
              <a:gd name="connsiteY340" fmla="*/ 4308878 h 5721430"/>
              <a:gd name="connsiteX341" fmla="*/ 2457115 w 7667844"/>
              <a:gd name="connsiteY341" fmla="*/ 4213916 h 5721430"/>
              <a:gd name="connsiteX342" fmla="*/ 2421506 w 7667844"/>
              <a:gd name="connsiteY342" fmla="*/ 4178306 h 5721430"/>
              <a:gd name="connsiteX343" fmla="*/ 2338419 w 7667844"/>
              <a:gd name="connsiteY343" fmla="*/ 4118955 h 5721430"/>
              <a:gd name="connsiteX344" fmla="*/ 2314680 w 7667844"/>
              <a:gd name="connsiteY344" fmla="*/ 4083344 h 5721430"/>
              <a:gd name="connsiteX345" fmla="*/ 2231593 w 7667844"/>
              <a:gd name="connsiteY345" fmla="*/ 4035864 h 5721430"/>
              <a:gd name="connsiteX346" fmla="*/ 2065420 w 7667844"/>
              <a:gd name="connsiteY346" fmla="*/ 3893421 h 5721430"/>
              <a:gd name="connsiteX347" fmla="*/ 1970463 w 7667844"/>
              <a:gd name="connsiteY347" fmla="*/ 3834070 h 5721430"/>
              <a:gd name="connsiteX348" fmla="*/ 1756812 w 7667844"/>
              <a:gd name="connsiteY348" fmla="*/ 3632277 h 5721430"/>
              <a:gd name="connsiteX349" fmla="*/ 1673725 w 7667844"/>
              <a:gd name="connsiteY349" fmla="*/ 3561056 h 5721430"/>
              <a:gd name="connsiteX350" fmla="*/ 1626247 w 7667844"/>
              <a:gd name="connsiteY350" fmla="*/ 3501705 h 5721430"/>
              <a:gd name="connsiteX351" fmla="*/ 1566899 w 7667844"/>
              <a:gd name="connsiteY351" fmla="*/ 3454224 h 5721430"/>
              <a:gd name="connsiteX352" fmla="*/ 1507551 w 7667844"/>
              <a:gd name="connsiteY352" fmla="*/ 3359263 h 5721430"/>
              <a:gd name="connsiteX353" fmla="*/ 1448203 w 7667844"/>
              <a:gd name="connsiteY353" fmla="*/ 3228691 h 5721430"/>
              <a:gd name="connsiteX354" fmla="*/ 1412595 w 7667844"/>
              <a:gd name="connsiteY354" fmla="*/ 3157470 h 5721430"/>
              <a:gd name="connsiteX355" fmla="*/ 1436334 w 7667844"/>
              <a:gd name="connsiteY355" fmla="*/ 2955677 h 5721430"/>
              <a:gd name="connsiteX356" fmla="*/ 1519421 w 7667844"/>
              <a:gd name="connsiteY356" fmla="*/ 2836975 h 5721430"/>
              <a:gd name="connsiteX357" fmla="*/ 1543160 w 7667844"/>
              <a:gd name="connsiteY357" fmla="*/ 2765754 h 5721430"/>
              <a:gd name="connsiteX358" fmla="*/ 1566899 w 7667844"/>
              <a:gd name="connsiteY358" fmla="*/ 2730143 h 5721430"/>
              <a:gd name="connsiteX359" fmla="*/ 1590638 w 7667844"/>
              <a:gd name="connsiteY359" fmla="*/ 2682662 h 5721430"/>
              <a:gd name="connsiteX360" fmla="*/ 1614377 w 7667844"/>
              <a:gd name="connsiteY360" fmla="*/ 2647052 h 5721430"/>
              <a:gd name="connsiteX361" fmla="*/ 1638116 w 7667844"/>
              <a:gd name="connsiteY361" fmla="*/ 2587701 h 5721430"/>
              <a:gd name="connsiteX362" fmla="*/ 1661855 w 7667844"/>
              <a:gd name="connsiteY362" fmla="*/ 2552090 h 5721430"/>
              <a:gd name="connsiteX363" fmla="*/ 1685594 w 7667844"/>
              <a:gd name="connsiteY363" fmla="*/ 2504610 h 5721430"/>
              <a:gd name="connsiteX364" fmla="*/ 1673725 w 7667844"/>
              <a:gd name="connsiteY364" fmla="*/ 2433388 h 5721430"/>
              <a:gd name="connsiteX365" fmla="*/ 1638116 w 7667844"/>
              <a:gd name="connsiteY365" fmla="*/ 2397778 h 5721430"/>
              <a:gd name="connsiteX366" fmla="*/ 1614377 w 7667844"/>
              <a:gd name="connsiteY366" fmla="*/ 2362167 h 5721430"/>
              <a:gd name="connsiteX367" fmla="*/ 1543160 w 7667844"/>
              <a:gd name="connsiteY367" fmla="*/ 2326557 h 5721430"/>
              <a:gd name="connsiteX368" fmla="*/ 1424464 w 7667844"/>
              <a:gd name="connsiteY368" fmla="*/ 2374037 h 5721430"/>
              <a:gd name="connsiteX369" fmla="*/ 1388856 w 7667844"/>
              <a:gd name="connsiteY369" fmla="*/ 2397778 h 5721430"/>
              <a:gd name="connsiteX370" fmla="*/ 1293899 w 7667844"/>
              <a:gd name="connsiteY370" fmla="*/ 2457129 h 5721430"/>
              <a:gd name="connsiteX371" fmla="*/ 1234552 w 7667844"/>
              <a:gd name="connsiteY371" fmla="*/ 2516480 h 5721430"/>
              <a:gd name="connsiteX372" fmla="*/ 1187073 w 7667844"/>
              <a:gd name="connsiteY372" fmla="*/ 2552090 h 5721430"/>
              <a:gd name="connsiteX373" fmla="*/ 1163334 w 7667844"/>
              <a:gd name="connsiteY373" fmla="*/ 2575831 h 5721430"/>
              <a:gd name="connsiteX374" fmla="*/ 1103987 w 7667844"/>
              <a:gd name="connsiteY374" fmla="*/ 2611441 h 5721430"/>
              <a:gd name="connsiteX375" fmla="*/ 1032769 w 7667844"/>
              <a:gd name="connsiteY375" fmla="*/ 2694532 h 5721430"/>
              <a:gd name="connsiteX376" fmla="*/ 973422 w 7667844"/>
              <a:gd name="connsiteY376" fmla="*/ 2742013 h 5721430"/>
              <a:gd name="connsiteX377" fmla="*/ 759770 w 7667844"/>
              <a:gd name="connsiteY377" fmla="*/ 2730143 h 5721430"/>
              <a:gd name="connsiteX378" fmla="*/ 736031 w 7667844"/>
              <a:gd name="connsiteY378" fmla="*/ 2694532 h 5721430"/>
              <a:gd name="connsiteX379" fmla="*/ 641074 w 7667844"/>
              <a:gd name="connsiteY379" fmla="*/ 2599571 h 5721430"/>
              <a:gd name="connsiteX380" fmla="*/ 498640 w 7667844"/>
              <a:gd name="connsiteY380" fmla="*/ 2528350 h 5721430"/>
              <a:gd name="connsiteX381" fmla="*/ 427423 w 7667844"/>
              <a:gd name="connsiteY381" fmla="*/ 2492739 h 5721430"/>
              <a:gd name="connsiteX382" fmla="*/ 356205 w 7667844"/>
              <a:gd name="connsiteY382" fmla="*/ 2457129 h 5721430"/>
              <a:gd name="connsiteX383" fmla="*/ 261249 w 7667844"/>
              <a:gd name="connsiteY383" fmla="*/ 2385908 h 5721430"/>
              <a:gd name="connsiteX384" fmla="*/ 166293 w 7667844"/>
              <a:gd name="connsiteY384" fmla="*/ 2314687 h 5721430"/>
              <a:gd name="connsiteX385" fmla="*/ 11989 w 7667844"/>
              <a:gd name="connsiteY385" fmla="*/ 2326557 h 5721430"/>
              <a:gd name="connsiteX386" fmla="*/ 119 w 7667844"/>
              <a:gd name="connsiteY386" fmla="*/ 2362167 h 5721430"/>
              <a:gd name="connsiteX387" fmla="*/ 47597 w 7667844"/>
              <a:gd name="connsiteY387" fmla="*/ 2765754 h 5721430"/>
              <a:gd name="connsiteX388" fmla="*/ 71336 w 7667844"/>
              <a:gd name="connsiteY388" fmla="*/ 2801364 h 5721430"/>
              <a:gd name="connsiteX389" fmla="*/ 178162 w 7667844"/>
              <a:gd name="connsiteY389" fmla="*/ 2967547 h 5721430"/>
              <a:gd name="connsiteX390" fmla="*/ 308727 w 7667844"/>
              <a:gd name="connsiteY390" fmla="*/ 3098119 h 5721430"/>
              <a:gd name="connsiteX391" fmla="*/ 379944 w 7667844"/>
              <a:gd name="connsiteY391" fmla="*/ 3169340 h 5721430"/>
              <a:gd name="connsiteX392" fmla="*/ 415553 w 7667844"/>
              <a:gd name="connsiteY392" fmla="*/ 3204950 h 5721430"/>
              <a:gd name="connsiteX393" fmla="*/ 498640 w 7667844"/>
              <a:gd name="connsiteY393" fmla="*/ 3264301 h 5721430"/>
              <a:gd name="connsiteX394" fmla="*/ 522379 w 7667844"/>
              <a:gd name="connsiteY394" fmla="*/ 3288042 h 5721430"/>
              <a:gd name="connsiteX395" fmla="*/ 593596 w 7667844"/>
              <a:gd name="connsiteY395" fmla="*/ 3323652 h 5721430"/>
              <a:gd name="connsiteX396" fmla="*/ 759770 w 7667844"/>
              <a:gd name="connsiteY396" fmla="*/ 3430484 h 5721430"/>
              <a:gd name="connsiteX397" fmla="*/ 807248 w 7667844"/>
              <a:gd name="connsiteY397" fmla="*/ 3442354 h 5721430"/>
              <a:gd name="connsiteX398" fmla="*/ 925943 w 7667844"/>
              <a:gd name="connsiteY398" fmla="*/ 3513575 h 5721430"/>
              <a:gd name="connsiteX399" fmla="*/ 961552 w 7667844"/>
              <a:gd name="connsiteY399" fmla="*/ 3525446 h 5721430"/>
              <a:gd name="connsiteX400" fmla="*/ 1068378 w 7667844"/>
              <a:gd name="connsiteY400" fmla="*/ 3584796 h 5721430"/>
              <a:gd name="connsiteX401" fmla="*/ 1115856 w 7667844"/>
              <a:gd name="connsiteY401" fmla="*/ 3608537 h 5721430"/>
              <a:gd name="connsiteX402" fmla="*/ 1151465 w 7667844"/>
              <a:gd name="connsiteY402" fmla="*/ 3632277 h 5721430"/>
              <a:gd name="connsiteX403" fmla="*/ 1198943 w 7667844"/>
              <a:gd name="connsiteY403" fmla="*/ 3667888 h 5721430"/>
              <a:gd name="connsiteX404" fmla="*/ 1258291 w 7667844"/>
              <a:gd name="connsiteY404" fmla="*/ 3691628 h 5721430"/>
              <a:gd name="connsiteX405" fmla="*/ 1305769 w 7667844"/>
              <a:gd name="connsiteY405" fmla="*/ 3715368 h 5721430"/>
              <a:gd name="connsiteX406" fmla="*/ 1365117 w 7667844"/>
              <a:gd name="connsiteY406" fmla="*/ 3750979 h 5721430"/>
              <a:gd name="connsiteX407" fmla="*/ 1412595 w 7667844"/>
              <a:gd name="connsiteY407" fmla="*/ 3774719 h 5721430"/>
              <a:gd name="connsiteX408" fmla="*/ 1495682 w 7667844"/>
              <a:gd name="connsiteY408" fmla="*/ 3822200 h 5721430"/>
              <a:gd name="connsiteX409" fmla="*/ 1555029 w 7667844"/>
              <a:gd name="connsiteY409" fmla="*/ 3845941 h 5721430"/>
              <a:gd name="connsiteX410" fmla="*/ 1685594 w 7667844"/>
              <a:gd name="connsiteY410" fmla="*/ 3917162 h 5721430"/>
              <a:gd name="connsiteX411" fmla="*/ 1816159 w 7667844"/>
              <a:gd name="connsiteY411" fmla="*/ 3988383 h 5721430"/>
              <a:gd name="connsiteX412" fmla="*/ 2017942 w 7667844"/>
              <a:gd name="connsiteY412" fmla="*/ 4142695 h 5721430"/>
              <a:gd name="connsiteX413" fmla="*/ 2148506 w 7667844"/>
              <a:gd name="connsiteY413" fmla="*/ 4225786 h 5721430"/>
              <a:gd name="connsiteX414" fmla="*/ 2231593 w 7667844"/>
              <a:gd name="connsiteY414" fmla="*/ 4285137 h 5721430"/>
              <a:gd name="connsiteX415" fmla="*/ 2279071 w 7667844"/>
              <a:gd name="connsiteY415" fmla="*/ 4308878 h 5721430"/>
              <a:gd name="connsiteX416" fmla="*/ 2338419 w 7667844"/>
              <a:gd name="connsiteY416" fmla="*/ 4368229 h 5721430"/>
              <a:gd name="connsiteX417" fmla="*/ 2385897 w 7667844"/>
              <a:gd name="connsiteY417" fmla="*/ 4403839 h 5721430"/>
              <a:gd name="connsiteX418" fmla="*/ 2457115 w 7667844"/>
              <a:gd name="connsiteY418" fmla="*/ 4475060 h 5721430"/>
              <a:gd name="connsiteX419" fmla="*/ 2516462 w 7667844"/>
              <a:gd name="connsiteY419" fmla="*/ 4522541 h 5721430"/>
              <a:gd name="connsiteX420" fmla="*/ 2563941 w 7667844"/>
              <a:gd name="connsiteY420" fmla="*/ 4570022 h 5721430"/>
              <a:gd name="connsiteX421" fmla="*/ 2682636 w 7667844"/>
              <a:gd name="connsiteY421" fmla="*/ 4664983 h 5721430"/>
              <a:gd name="connsiteX422" fmla="*/ 2753853 w 7667844"/>
              <a:gd name="connsiteY422" fmla="*/ 4759945 h 5721430"/>
              <a:gd name="connsiteX423" fmla="*/ 2860679 w 7667844"/>
              <a:gd name="connsiteY423" fmla="*/ 4866777 h 5721430"/>
              <a:gd name="connsiteX424" fmla="*/ 2884418 w 7667844"/>
              <a:gd name="connsiteY424" fmla="*/ 4902387 h 5721430"/>
              <a:gd name="connsiteX425" fmla="*/ 2931896 w 7667844"/>
              <a:gd name="connsiteY425" fmla="*/ 4961738 h 5721430"/>
              <a:gd name="connsiteX426" fmla="*/ 2967505 w 7667844"/>
              <a:gd name="connsiteY426" fmla="*/ 5021089 h 5721430"/>
              <a:gd name="connsiteX427" fmla="*/ 3026853 w 7667844"/>
              <a:gd name="connsiteY427" fmla="*/ 5092310 h 5721430"/>
              <a:gd name="connsiteX428" fmla="*/ 3109940 w 7667844"/>
              <a:gd name="connsiteY428" fmla="*/ 5199142 h 5721430"/>
              <a:gd name="connsiteX429" fmla="*/ 3169287 w 7667844"/>
              <a:gd name="connsiteY429" fmla="*/ 5270363 h 5721430"/>
              <a:gd name="connsiteX430" fmla="*/ 3216765 w 7667844"/>
              <a:gd name="connsiteY430" fmla="*/ 5341584 h 5721430"/>
              <a:gd name="connsiteX431" fmla="*/ 3276113 w 7667844"/>
              <a:gd name="connsiteY431" fmla="*/ 5484026 h 5721430"/>
              <a:gd name="connsiteX432" fmla="*/ 3287983 w 7667844"/>
              <a:gd name="connsiteY432" fmla="*/ 5543377 h 5721430"/>
              <a:gd name="connsiteX433" fmla="*/ 3299852 w 7667844"/>
              <a:gd name="connsiteY433" fmla="*/ 5662079 h 5721430"/>
              <a:gd name="connsiteX434" fmla="*/ 3335461 w 7667844"/>
              <a:gd name="connsiteY434" fmla="*/ 5721430 h 5721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7667844" h="5721430">
                <a:moveTo>
                  <a:pt x="4154459" y="5448416"/>
                </a:moveTo>
                <a:cubicBezTo>
                  <a:pt x="4146546" y="5424676"/>
                  <a:pt x="4132798" y="5402133"/>
                  <a:pt x="4130720" y="5377195"/>
                </a:cubicBezTo>
                <a:cubicBezTo>
                  <a:pt x="4129827" y="5366479"/>
                  <a:pt x="4151349" y="5262172"/>
                  <a:pt x="4154459" y="5246622"/>
                </a:cubicBezTo>
                <a:cubicBezTo>
                  <a:pt x="4158416" y="5195185"/>
                  <a:pt x="4159930" y="5143501"/>
                  <a:pt x="4166329" y="5092310"/>
                </a:cubicBezTo>
                <a:cubicBezTo>
                  <a:pt x="4167881" y="5079895"/>
                  <a:pt x="4174762" y="5068731"/>
                  <a:pt x="4178199" y="5056700"/>
                </a:cubicBezTo>
                <a:cubicBezTo>
                  <a:pt x="4182681" y="5041014"/>
                  <a:pt x="4185381" y="5024845"/>
                  <a:pt x="4190068" y="5009219"/>
                </a:cubicBezTo>
                <a:cubicBezTo>
                  <a:pt x="4197258" y="4985250"/>
                  <a:pt x="4196113" y="4955694"/>
                  <a:pt x="4213807" y="4937998"/>
                </a:cubicBezTo>
                <a:cubicBezTo>
                  <a:pt x="4221720" y="4930084"/>
                  <a:pt x="4230555" y="4922996"/>
                  <a:pt x="4237546" y="4914257"/>
                </a:cubicBezTo>
                <a:cubicBezTo>
                  <a:pt x="4268228" y="4875902"/>
                  <a:pt x="4259783" y="4863822"/>
                  <a:pt x="4308764" y="4831166"/>
                </a:cubicBezTo>
                <a:cubicBezTo>
                  <a:pt x="4320633" y="4823253"/>
                  <a:pt x="4333233" y="4816338"/>
                  <a:pt x="4344372" y="4807426"/>
                </a:cubicBezTo>
                <a:cubicBezTo>
                  <a:pt x="4353111" y="4800435"/>
                  <a:pt x="4359514" y="4790850"/>
                  <a:pt x="4368111" y="4783685"/>
                </a:cubicBezTo>
                <a:cubicBezTo>
                  <a:pt x="4373119" y="4779512"/>
                  <a:pt x="4437985" y="4730207"/>
                  <a:pt x="4451198" y="4724334"/>
                </a:cubicBezTo>
                <a:cubicBezTo>
                  <a:pt x="4474064" y="4714171"/>
                  <a:pt x="4498676" y="4708507"/>
                  <a:pt x="4522415" y="4700594"/>
                </a:cubicBezTo>
                <a:lnTo>
                  <a:pt x="4558024" y="4688724"/>
                </a:lnTo>
                <a:cubicBezTo>
                  <a:pt x="4565937" y="4680810"/>
                  <a:pt x="4571753" y="4669988"/>
                  <a:pt x="4581763" y="4664983"/>
                </a:cubicBezTo>
                <a:cubicBezTo>
                  <a:pt x="4596354" y="4657687"/>
                  <a:pt x="4613556" y="4657595"/>
                  <a:pt x="4629241" y="4653113"/>
                </a:cubicBezTo>
                <a:cubicBezTo>
                  <a:pt x="4641271" y="4649676"/>
                  <a:pt x="4652712" y="4644278"/>
                  <a:pt x="4664850" y="4641243"/>
                </a:cubicBezTo>
                <a:cubicBezTo>
                  <a:pt x="4684422" y="4636350"/>
                  <a:pt x="4704349" y="4632982"/>
                  <a:pt x="4724198" y="4629373"/>
                </a:cubicBezTo>
                <a:cubicBezTo>
                  <a:pt x="4848850" y="4606708"/>
                  <a:pt x="4870274" y="4608692"/>
                  <a:pt x="5044675" y="4605632"/>
                </a:cubicBezTo>
                <a:lnTo>
                  <a:pt x="6148543" y="4593762"/>
                </a:lnTo>
                <a:cubicBezTo>
                  <a:pt x="6164369" y="4589805"/>
                  <a:pt x="6180025" y="4585091"/>
                  <a:pt x="6196021" y="4581892"/>
                </a:cubicBezTo>
                <a:cubicBezTo>
                  <a:pt x="6219620" y="4577172"/>
                  <a:pt x="6244187" y="4576938"/>
                  <a:pt x="6267238" y="4570022"/>
                </a:cubicBezTo>
                <a:cubicBezTo>
                  <a:pt x="6284186" y="4564937"/>
                  <a:pt x="6297930" y="4551878"/>
                  <a:pt x="6314716" y="4546282"/>
                </a:cubicBezTo>
                <a:cubicBezTo>
                  <a:pt x="6345668" y="4535964"/>
                  <a:pt x="6379380" y="4534659"/>
                  <a:pt x="6409673" y="4522541"/>
                </a:cubicBezTo>
                <a:cubicBezTo>
                  <a:pt x="6429456" y="4514628"/>
                  <a:pt x="6449071" y="4506283"/>
                  <a:pt x="6469021" y="4498801"/>
                </a:cubicBezTo>
                <a:cubicBezTo>
                  <a:pt x="6480736" y="4494408"/>
                  <a:pt x="6492599" y="4490368"/>
                  <a:pt x="6504629" y="4486931"/>
                </a:cubicBezTo>
                <a:cubicBezTo>
                  <a:pt x="6544011" y="4475678"/>
                  <a:pt x="6552150" y="4477417"/>
                  <a:pt x="6587716" y="4463190"/>
                </a:cubicBezTo>
                <a:cubicBezTo>
                  <a:pt x="6635472" y="4444087"/>
                  <a:pt x="6679714" y="4413927"/>
                  <a:pt x="6730150" y="4403839"/>
                </a:cubicBezTo>
                <a:cubicBezTo>
                  <a:pt x="6821490" y="4385570"/>
                  <a:pt x="6769928" y="4396862"/>
                  <a:pt x="6884455" y="4368229"/>
                </a:cubicBezTo>
                <a:lnTo>
                  <a:pt x="6931933" y="4356359"/>
                </a:lnTo>
                <a:cubicBezTo>
                  <a:pt x="6951715" y="4344489"/>
                  <a:pt x="6970645" y="4331066"/>
                  <a:pt x="6991280" y="4320748"/>
                </a:cubicBezTo>
                <a:cubicBezTo>
                  <a:pt x="7087524" y="4272623"/>
                  <a:pt x="6940485" y="4373577"/>
                  <a:pt x="7098106" y="4273267"/>
                </a:cubicBezTo>
                <a:cubicBezTo>
                  <a:pt x="7119480" y="4259665"/>
                  <a:pt x="7138388" y="4242469"/>
                  <a:pt x="7157454" y="4225786"/>
                </a:cubicBezTo>
                <a:cubicBezTo>
                  <a:pt x="7187997" y="4199059"/>
                  <a:pt x="7217259" y="4162840"/>
                  <a:pt x="7240541" y="4130825"/>
                </a:cubicBezTo>
                <a:cubicBezTo>
                  <a:pt x="7257322" y="4107750"/>
                  <a:pt x="7270503" y="4082126"/>
                  <a:pt x="7288019" y="4059604"/>
                </a:cubicBezTo>
                <a:cubicBezTo>
                  <a:pt x="7298325" y="4046353"/>
                  <a:pt x="7312882" y="4036889"/>
                  <a:pt x="7323628" y="4023993"/>
                </a:cubicBezTo>
                <a:cubicBezTo>
                  <a:pt x="7349918" y="3992444"/>
                  <a:pt x="7349998" y="3977844"/>
                  <a:pt x="7371106" y="3940902"/>
                </a:cubicBezTo>
                <a:cubicBezTo>
                  <a:pt x="7378184" y="3928515"/>
                  <a:pt x="7388465" y="3918051"/>
                  <a:pt x="7394845" y="3905291"/>
                </a:cubicBezTo>
                <a:cubicBezTo>
                  <a:pt x="7400440" y="3894100"/>
                  <a:pt x="7401786" y="3881181"/>
                  <a:pt x="7406715" y="3869681"/>
                </a:cubicBezTo>
                <a:cubicBezTo>
                  <a:pt x="7413685" y="3853417"/>
                  <a:pt x="7422541" y="3838027"/>
                  <a:pt x="7430454" y="3822200"/>
                </a:cubicBezTo>
                <a:cubicBezTo>
                  <a:pt x="7460918" y="3700332"/>
                  <a:pt x="7419513" y="3851373"/>
                  <a:pt x="7466062" y="3727239"/>
                </a:cubicBezTo>
                <a:cubicBezTo>
                  <a:pt x="7471790" y="3711964"/>
                  <a:pt x="7473450" y="3695444"/>
                  <a:pt x="7477932" y="3679758"/>
                </a:cubicBezTo>
                <a:cubicBezTo>
                  <a:pt x="7490640" y="3635277"/>
                  <a:pt x="7492398" y="3647672"/>
                  <a:pt x="7501671" y="3596667"/>
                </a:cubicBezTo>
                <a:cubicBezTo>
                  <a:pt x="7506676" y="3569140"/>
                  <a:pt x="7508053" y="3541010"/>
                  <a:pt x="7513540" y="3513575"/>
                </a:cubicBezTo>
                <a:cubicBezTo>
                  <a:pt x="7515994" y="3501306"/>
                  <a:pt x="7521973" y="3489996"/>
                  <a:pt x="7525410" y="3477965"/>
                </a:cubicBezTo>
                <a:cubicBezTo>
                  <a:pt x="7529892" y="3462279"/>
                  <a:pt x="7532797" y="3446170"/>
                  <a:pt x="7537279" y="3430484"/>
                </a:cubicBezTo>
                <a:cubicBezTo>
                  <a:pt x="7540716" y="3418453"/>
                  <a:pt x="7546435" y="3407087"/>
                  <a:pt x="7549149" y="3394873"/>
                </a:cubicBezTo>
                <a:cubicBezTo>
                  <a:pt x="7560627" y="3343222"/>
                  <a:pt x="7563418" y="3292647"/>
                  <a:pt x="7572888" y="3240561"/>
                </a:cubicBezTo>
                <a:cubicBezTo>
                  <a:pt x="7598734" y="3098402"/>
                  <a:pt x="7571208" y="3271861"/>
                  <a:pt x="7596627" y="3157470"/>
                </a:cubicBezTo>
                <a:cubicBezTo>
                  <a:pt x="7616255" y="3069139"/>
                  <a:pt x="7601422" y="3097883"/>
                  <a:pt x="7620366" y="3003157"/>
                </a:cubicBezTo>
                <a:cubicBezTo>
                  <a:pt x="7622820" y="2990888"/>
                  <a:pt x="7628279" y="2979417"/>
                  <a:pt x="7632236" y="2967547"/>
                </a:cubicBezTo>
                <a:cubicBezTo>
                  <a:pt x="7636192" y="2935893"/>
                  <a:pt x="7639255" y="2904114"/>
                  <a:pt x="7644105" y="2872585"/>
                </a:cubicBezTo>
                <a:cubicBezTo>
                  <a:pt x="7647173" y="2852644"/>
                  <a:pt x="7653968" y="2833309"/>
                  <a:pt x="7655975" y="2813234"/>
                </a:cubicBezTo>
                <a:cubicBezTo>
                  <a:pt x="7661893" y="2754047"/>
                  <a:pt x="7663888" y="2694533"/>
                  <a:pt x="7667844" y="2635182"/>
                </a:cubicBezTo>
                <a:cubicBezTo>
                  <a:pt x="7663888" y="2615398"/>
                  <a:pt x="7660868" y="2595404"/>
                  <a:pt x="7655975" y="2575831"/>
                </a:cubicBezTo>
                <a:cubicBezTo>
                  <a:pt x="7648439" y="2545686"/>
                  <a:pt x="7640017" y="2520371"/>
                  <a:pt x="7608497" y="2504610"/>
                </a:cubicBezTo>
                <a:cubicBezTo>
                  <a:pt x="7590453" y="2495587"/>
                  <a:pt x="7568932" y="2496696"/>
                  <a:pt x="7549149" y="2492739"/>
                </a:cubicBezTo>
                <a:cubicBezTo>
                  <a:pt x="7475955" y="2504939"/>
                  <a:pt x="7411452" y="2505263"/>
                  <a:pt x="7347367" y="2540220"/>
                </a:cubicBezTo>
                <a:cubicBezTo>
                  <a:pt x="7322320" y="2553883"/>
                  <a:pt x="7299889" y="2571874"/>
                  <a:pt x="7276150" y="2587701"/>
                </a:cubicBezTo>
                <a:cubicBezTo>
                  <a:pt x="7203071" y="2697319"/>
                  <a:pt x="7296332" y="2562471"/>
                  <a:pt x="7228671" y="2647052"/>
                </a:cubicBezTo>
                <a:cubicBezTo>
                  <a:pt x="7219760" y="2658192"/>
                  <a:pt x="7213491" y="2671249"/>
                  <a:pt x="7204932" y="2682662"/>
                </a:cubicBezTo>
                <a:cubicBezTo>
                  <a:pt x="7189732" y="2702930"/>
                  <a:pt x="7171507" y="2720933"/>
                  <a:pt x="7157454" y="2742013"/>
                </a:cubicBezTo>
                <a:cubicBezTo>
                  <a:pt x="7139760" y="2768556"/>
                  <a:pt x="7127102" y="2798192"/>
                  <a:pt x="7109976" y="2825105"/>
                </a:cubicBezTo>
                <a:cubicBezTo>
                  <a:pt x="7070197" y="2887618"/>
                  <a:pt x="7083347" y="2857235"/>
                  <a:pt x="7038759" y="2908196"/>
                </a:cubicBezTo>
                <a:cubicBezTo>
                  <a:pt x="7022076" y="2927263"/>
                  <a:pt x="7009194" y="2949632"/>
                  <a:pt x="6991280" y="2967547"/>
                </a:cubicBezTo>
                <a:cubicBezTo>
                  <a:pt x="6981193" y="2977634"/>
                  <a:pt x="6966811" y="2982375"/>
                  <a:pt x="6955672" y="2991287"/>
                </a:cubicBezTo>
                <a:cubicBezTo>
                  <a:pt x="6946933" y="2998278"/>
                  <a:pt x="6940886" y="3008313"/>
                  <a:pt x="6931933" y="3015028"/>
                </a:cubicBezTo>
                <a:cubicBezTo>
                  <a:pt x="6909108" y="3032147"/>
                  <a:pt x="6860715" y="3062508"/>
                  <a:pt x="6860715" y="3062508"/>
                </a:cubicBezTo>
                <a:cubicBezTo>
                  <a:pt x="6859984" y="3062417"/>
                  <a:pt x="6740239" y="3051316"/>
                  <a:pt x="6718281" y="3038768"/>
                </a:cubicBezTo>
                <a:cubicBezTo>
                  <a:pt x="6703706" y="3030439"/>
                  <a:pt x="6694542" y="3015027"/>
                  <a:pt x="6682672" y="3003157"/>
                </a:cubicBezTo>
                <a:cubicBezTo>
                  <a:pt x="6660024" y="2935206"/>
                  <a:pt x="6683730" y="3000735"/>
                  <a:pt x="6647064" y="2920066"/>
                </a:cubicBezTo>
                <a:cubicBezTo>
                  <a:pt x="6634595" y="2892633"/>
                  <a:pt x="6622646" y="2864953"/>
                  <a:pt x="6611455" y="2836975"/>
                </a:cubicBezTo>
                <a:cubicBezTo>
                  <a:pt x="6606808" y="2825358"/>
                  <a:pt x="6603023" y="2813395"/>
                  <a:pt x="6599586" y="2801364"/>
                </a:cubicBezTo>
                <a:cubicBezTo>
                  <a:pt x="6595104" y="2785678"/>
                  <a:pt x="6594142" y="2768878"/>
                  <a:pt x="6587716" y="2753883"/>
                </a:cubicBezTo>
                <a:cubicBezTo>
                  <a:pt x="6582097" y="2740771"/>
                  <a:pt x="6570357" y="2731033"/>
                  <a:pt x="6563977" y="2718273"/>
                </a:cubicBezTo>
                <a:cubicBezTo>
                  <a:pt x="6554448" y="2699215"/>
                  <a:pt x="6551200" y="2677193"/>
                  <a:pt x="6540238" y="2658922"/>
                </a:cubicBezTo>
                <a:cubicBezTo>
                  <a:pt x="6513862" y="2614959"/>
                  <a:pt x="6475616" y="2580227"/>
                  <a:pt x="6433412" y="2552090"/>
                </a:cubicBezTo>
                <a:cubicBezTo>
                  <a:pt x="6418690" y="2542275"/>
                  <a:pt x="6401760" y="2536263"/>
                  <a:pt x="6385934" y="2528350"/>
                </a:cubicBezTo>
                <a:cubicBezTo>
                  <a:pt x="6342412" y="2532307"/>
                  <a:pt x="6298100" y="2531063"/>
                  <a:pt x="6255369" y="2540220"/>
                </a:cubicBezTo>
                <a:cubicBezTo>
                  <a:pt x="6220046" y="2547790"/>
                  <a:pt x="6215517" y="2576175"/>
                  <a:pt x="6196021" y="2599571"/>
                </a:cubicBezTo>
                <a:cubicBezTo>
                  <a:pt x="6185275" y="2612467"/>
                  <a:pt x="6171336" y="2622436"/>
                  <a:pt x="6160412" y="2635182"/>
                </a:cubicBezTo>
                <a:cubicBezTo>
                  <a:pt x="6147538" y="2650203"/>
                  <a:pt x="6137468" y="2667464"/>
                  <a:pt x="6124804" y="2682662"/>
                </a:cubicBezTo>
                <a:cubicBezTo>
                  <a:pt x="6117640" y="2691260"/>
                  <a:pt x="6107272" y="2697091"/>
                  <a:pt x="6101065" y="2706403"/>
                </a:cubicBezTo>
                <a:cubicBezTo>
                  <a:pt x="6081509" y="2735739"/>
                  <a:pt x="6076007" y="2757840"/>
                  <a:pt x="6065456" y="2789494"/>
                </a:cubicBezTo>
                <a:cubicBezTo>
                  <a:pt x="6061499" y="2840931"/>
                  <a:pt x="6059283" y="2892532"/>
                  <a:pt x="6053586" y="2943806"/>
                </a:cubicBezTo>
                <a:cubicBezTo>
                  <a:pt x="6051703" y="2960755"/>
                  <a:pt x="6035949" y="3030807"/>
                  <a:pt x="6029847" y="3050638"/>
                </a:cubicBezTo>
                <a:cubicBezTo>
                  <a:pt x="6018809" y="3086515"/>
                  <a:pt x="6016761" y="3127440"/>
                  <a:pt x="5994239" y="3157470"/>
                </a:cubicBezTo>
                <a:cubicBezTo>
                  <a:pt x="5877895" y="3312599"/>
                  <a:pt x="6021650" y="3119091"/>
                  <a:pt x="5934891" y="3240561"/>
                </a:cubicBezTo>
                <a:cubicBezTo>
                  <a:pt x="5916696" y="3266036"/>
                  <a:pt x="5891526" y="3295679"/>
                  <a:pt x="5875543" y="3323652"/>
                </a:cubicBezTo>
                <a:cubicBezTo>
                  <a:pt x="5866764" y="3339016"/>
                  <a:pt x="5862088" y="3356734"/>
                  <a:pt x="5851804" y="3371133"/>
                </a:cubicBezTo>
                <a:cubicBezTo>
                  <a:pt x="5842048" y="3384793"/>
                  <a:pt x="5826502" y="3393493"/>
                  <a:pt x="5816196" y="3406744"/>
                </a:cubicBezTo>
                <a:cubicBezTo>
                  <a:pt x="5798680" y="3429266"/>
                  <a:pt x="5786540" y="3455685"/>
                  <a:pt x="5768717" y="3477965"/>
                </a:cubicBezTo>
                <a:cubicBezTo>
                  <a:pt x="5754735" y="3495443"/>
                  <a:pt x="5735977" y="3508601"/>
                  <a:pt x="5721239" y="3525446"/>
                </a:cubicBezTo>
                <a:cubicBezTo>
                  <a:pt x="5591154" y="3674124"/>
                  <a:pt x="5825770" y="3432779"/>
                  <a:pt x="5614413" y="3644147"/>
                </a:cubicBezTo>
                <a:cubicBezTo>
                  <a:pt x="5606500" y="3652061"/>
                  <a:pt x="5599627" y="3661173"/>
                  <a:pt x="5590674" y="3667888"/>
                </a:cubicBezTo>
                <a:cubicBezTo>
                  <a:pt x="5574848" y="3679758"/>
                  <a:pt x="5557184" y="3689509"/>
                  <a:pt x="5543196" y="3703498"/>
                </a:cubicBezTo>
                <a:cubicBezTo>
                  <a:pt x="5529207" y="3717487"/>
                  <a:pt x="5520955" y="3736395"/>
                  <a:pt x="5507587" y="3750979"/>
                </a:cubicBezTo>
                <a:cubicBezTo>
                  <a:pt x="5477340" y="3783978"/>
                  <a:pt x="5444283" y="3814287"/>
                  <a:pt x="5412631" y="3845941"/>
                </a:cubicBezTo>
                <a:cubicBezTo>
                  <a:pt x="5400761" y="3857811"/>
                  <a:pt x="5392036" y="3874043"/>
                  <a:pt x="5377022" y="3881551"/>
                </a:cubicBezTo>
                <a:lnTo>
                  <a:pt x="5282066" y="3929032"/>
                </a:lnTo>
                <a:cubicBezTo>
                  <a:pt x="5266240" y="3936945"/>
                  <a:pt x="5249310" y="3942957"/>
                  <a:pt x="5234588" y="3952772"/>
                </a:cubicBezTo>
                <a:cubicBezTo>
                  <a:pt x="5222718" y="3960686"/>
                  <a:pt x="5212336" y="3971504"/>
                  <a:pt x="5198979" y="3976513"/>
                </a:cubicBezTo>
                <a:cubicBezTo>
                  <a:pt x="5180090" y="3983597"/>
                  <a:pt x="5159414" y="3984426"/>
                  <a:pt x="5139632" y="3988383"/>
                </a:cubicBezTo>
                <a:cubicBezTo>
                  <a:pt x="5123806" y="3996296"/>
                  <a:pt x="5108939" y="4006527"/>
                  <a:pt x="5092153" y="4012123"/>
                </a:cubicBezTo>
                <a:cubicBezTo>
                  <a:pt x="5075567" y="4017652"/>
                  <a:pt x="4973540" y="4033872"/>
                  <a:pt x="4961588" y="4035864"/>
                </a:cubicBezTo>
                <a:cubicBezTo>
                  <a:pt x="4886414" y="4031907"/>
                  <a:pt x="4809097" y="4042252"/>
                  <a:pt x="4736067" y="4023993"/>
                </a:cubicBezTo>
                <a:cubicBezTo>
                  <a:pt x="4708293" y="4017049"/>
                  <a:pt x="4670995" y="3956055"/>
                  <a:pt x="4652980" y="3929032"/>
                </a:cubicBezTo>
                <a:cubicBezTo>
                  <a:pt x="4649024" y="3913205"/>
                  <a:pt x="4646270" y="3897028"/>
                  <a:pt x="4641111" y="3881551"/>
                </a:cubicBezTo>
                <a:cubicBezTo>
                  <a:pt x="4634373" y="3861337"/>
                  <a:pt x="4624853" y="3842151"/>
                  <a:pt x="4617372" y="3822200"/>
                </a:cubicBezTo>
                <a:cubicBezTo>
                  <a:pt x="4612979" y="3810485"/>
                  <a:pt x="4609459" y="3798460"/>
                  <a:pt x="4605502" y="3786590"/>
                </a:cubicBezTo>
                <a:cubicBezTo>
                  <a:pt x="4609459" y="3735152"/>
                  <a:pt x="4611972" y="3683583"/>
                  <a:pt x="4617372" y="3632277"/>
                </a:cubicBezTo>
                <a:cubicBezTo>
                  <a:pt x="4624749" y="3562191"/>
                  <a:pt x="4630578" y="3557044"/>
                  <a:pt x="4652980" y="3489835"/>
                </a:cubicBezTo>
                <a:lnTo>
                  <a:pt x="4664850" y="3454224"/>
                </a:lnTo>
                <a:cubicBezTo>
                  <a:pt x="4668806" y="3442354"/>
                  <a:pt x="4672072" y="3430231"/>
                  <a:pt x="4676719" y="3418614"/>
                </a:cubicBezTo>
                <a:cubicBezTo>
                  <a:pt x="4684632" y="3398830"/>
                  <a:pt x="4690929" y="3378321"/>
                  <a:pt x="4700458" y="3359263"/>
                </a:cubicBezTo>
                <a:cubicBezTo>
                  <a:pt x="4706838" y="3346503"/>
                  <a:pt x="4716285" y="3335522"/>
                  <a:pt x="4724198" y="3323652"/>
                </a:cubicBezTo>
                <a:cubicBezTo>
                  <a:pt x="4728154" y="3311782"/>
                  <a:pt x="4729630" y="3298771"/>
                  <a:pt x="4736067" y="3288042"/>
                </a:cubicBezTo>
                <a:cubicBezTo>
                  <a:pt x="4741824" y="3278445"/>
                  <a:pt x="4752815" y="3273040"/>
                  <a:pt x="4759806" y="3264301"/>
                </a:cubicBezTo>
                <a:cubicBezTo>
                  <a:pt x="4819699" y="3189430"/>
                  <a:pt x="4749966" y="3262273"/>
                  <a:pt x="4807284" y="3204950"/>
                </a:cubicBezTo>
                <a:cubicBezTo>
                  <a:pt x="4815197" y="3181210"/>
                  <a:pt x="4817142" y="3154551"/>
                  <a:pt x="4831023" y="3133729"/>
                </a:cubicBezTo>
                <a:cubicBezTo>
                  <a:pt x="4888854" y="3046982"/>
                  <a:pt x="4818272" y="3156046"/>
                  <a:pt x="4878502" y="3050638"/>
                </a:cubicBezTo>
                <a:cubicBezTo>
                  <a:pt x="4945610" y="2933192"/>
                  <a:pt x="4854242" y="3111032"/>
                  <a:pt x="4925980" y="2967547"/>
                </a:cubicBezTo>
                <a:cubicBezTo>
                  <a:pt x="4950845" y="2868076"/>
                  <a:pt x="4920916" y="2977094"/>
                  <a:pt x="4973458" y="2836975"/>
                </a:cubicBezTo>
                <a:cubicBezTo>
                  <a:pt x="4986638" y="2801828"/>
                  <a:pt x="4995593" y="2765178"/>
                  <a:pt x="5009067" y="2730143"/>
                </a:cubicBezTo>
                <a:cubicBezTo>
                  <a:pt x="5015419" y="2713627"/>
                  <a:pt x="5026759" y="2699292"/>
                  <a:pt x="5032806" y="2682662"/>
                </a:cubicBezTo>
                <a:cubicBezTo>
                  <a:pt x="5042649" y="2655591"/>
                  <a:pt x="5047954" y="2627065"/>
                  <a:pt x="5056545" y="2599571"/>
                </a:cubicBezTo>
                <a:cubicBezTo>
                  <a:pt x="5067741" y="2563743"/>
                  <a:pt x="5078974" y="2527886"/>
                  <a:pt x="5092153" y="2492739"/>
                </a:cubicBezTo>
                <a:cubicBezTo>
                  <a:pt x="5102733" y="2464524"/>
                  <a:pt x="5116571" y="2437626"/>
                  <a:pt x="5127762" y="2409648"/>
                </a:cubicBezTo>
                <a:cubicBezTo>
                  <a:pt x="5132409" y="2398030"/>
                  <a:pt x="5134703" y="2385538"/>
                  <a:pt x="5139632" y="2374037"/>
                </a:cubicBezTo>
                <a:cubicBezTo>
                  <a:pt x="5146602" y="2357773"/>
                  <a:pt x="5156401" y="2342821"/>
                  <a:pt x="5163371" y="2326557"/>
                </a:cubicBezTo>
                <a:cubicBezTo>
                  <a:pt x="5190628" y="2262953"/>
                  <a:pt x="5164077" y="2260209"/>
                  <a:pt x="5222718" y="2172244"/>
                </a:cubicBezTo>
                <a:cubicBezTo>
                  <a:pt x="5272455" y="2097636"/>
                  <a:pt x="5220005" y="2179504"/>
                  <a:pt x="5270197" y="2089153"/>
                </a:cubicBezTo>
                <a:cubicBezTo>
                  <a:pt x="5281401" y="2068985"/>
                  <a:pt x="5295488" y="2050438"/>
                  <a:pt x="5305805" y="2029802"/>
                </a:cubicBezTo>
                <a:cubicBezTo>
                  <a:pt x="5311400" y="2018611"/>
                  <a:pt x="5312746" y="2005692"/>
                  <a:pt x="5317675" y="1994192"/>
                </a:cubicBezTo>
                <a:cubicBezTo>
                  <a:pt x="5351971" y="1914164"/>
                  <a:pt x="5331997" y="1977415"/>
                  <a:pt x="5377022" y="1887360"/>
                </a:cubicBezTo>
                <a:cubicBezTo>
                  <a:pt x="5426160" y="1789078"/>
                  <a:pt x="5344605" y="1918183"/>
                  <a:pt x="5412631" y="1816139"/>
                </a:cubicBezTo>
                <a:cubicBezTo>
                  <a:pt x="5416588" y="1800312"/>
                  <a:pt x="5417876" y="1783566"/>
                  <a:pt x="5424501" y="1768658"/>
                </a:cubicBezTo>
                <a:cubicBezTo>
                  <a:pt x="5433871" y="1747575"/>
                  <a:pt x="5449792" y="1729943"/>
                  <a:pt x="5460109" y="1709307"/>
                </a:cubicBezTo>
                <a:cubicBezTo>
                  <a:pt x="5465704" y="1698115"/>
                  <a:pt x="5466802" y="1685087"/>
                  <a:pt x="5471979" y="1673696"/>
                </a:cubicBezTo>
                <a:cubicBezTo>
                  <a:pt x="5486623" y="1641478"/>
                  <a:pt x="5508266" y="1612309"/>
                  <a:pt x="5519457" y="1578735"/>
                </a:cubicBezTo>
                <a:cubicBezTo>
                  <a:pt x="5565314" y="1441156"/>
                  <a:pt x="5518179" y="1575997"/>
                  <a:pt x="5578805" y="1424423"/>
                </a:cubicBezTo>
                <a:cubicBezTo>
                  <a:pt x="5583452" y="1412806"/>
                  <a:pt x="5585497" y="1400203"/>
                  <a:pt x="5590674" y="1388812"/>
                </a:cubicBezTo>
                <a:cubicBezTo>
                  <a:pt x="5605317" y="1356594"/>
                  <a:pt x="5623187" y="1325921"/>
                  <a:pt x="5638152" y="1293851"/>
                </a:cubicBezTo>
                <a:cubicBezTo>
                  <a:pt x="5683624" y="1196407"/>
                  <a:pt x="5679747" y="1177040"/>
                  <a:pt x="5744978" y="1068317"/>
                </a:cubicBezTo>
                <a:cubicBezTo>
                  <a:pt x="5756848" y="1048533"/>
                  <a:pt x="5770269" y="1029602"/>
                  <a:pt x="5780587" y="1008966"/>
                </a:cubicBezTo>
                <a:cubicBezTo>
                  <a:pt x="5786182" y="997775"/>
                  <a:pt x="5786862" y="984547"/>
                  <a:pt x="5792457" y="973356"/>
                </a:cubicBezTo>
                <a:cubicBezTo>
                  <a:pt x="5798837" y="960596"/>
                  <a:pt x="5809118" y="950132"/>
                  <a:pt x="5816196" y="937745"/>
                </a:cubicBezTo>
                <a:cubicBezTo>
                  <a:pt x="5824975" y="922381"/>
                  <a:pt x="5830120" y="904987"/>
                  <a:pt x="5839935" y="890264"/>
                </a:cubicBezTo>
                <a:cubicBezTo>
                  <a:pt x="5937969" y="743204"/>
                  <a:pt x="5842949" y="898257"/>
                  <a:pt x="5923021" y="795303"/>
                </a:cubicBezTo>
                <a:cubicBezTo>
                  <a:pt x="5940537" y="772781"/>
                  <a:pt x="5953382" y="746908"/>
                  <a:pt x="5970500" y="724082"/>
                </a:cubicBezTo>
                <a:cubicBezTo>
                  <a:pt x="5982369" y="708255"/>
                  <a:pt x="5995623" y="693377"/>
                  <a:pt x="6006108" y="676601"/>
                </a:cubicBezTo>
                <a:cubicBezTo>
                  <a:pt x="6015486" y="661595"/>
                  <a:pt x="6018195" y="642437"/>
                  <a:pt x="6029847" y="629120"/>
                </a:cubicBezTo>
                <a:cubicBezTo>
                  <a:pt x="6046529" y="610053"/>
                  <a:pt x="6071281" y="599554"/>
                  <a:pt x="6089195" y="581639"/>
                </a:cubicBezTo>
                <a:cubicBezTo>
                  <a:pt x="6156230" y="514601"/>
                  <a:pt x="6076536" y="577997"/>
                  <a:pt x="6124804" y="510418"/>
                </a:cubicBezTo>
                <a:cubicBezTo>
                  <a:pt x="6137813" y="492205"/>
                  <a:pt x="6157717" y="479932"/>
                  <a:pt x="6172282" y="462938"/>
                </a:cubicBezTo>
                <a:cubicBezTo>
                  <a:pt x="6181566" y="452106"/>
                  <a:pt x="6187729" y="438936"/>
                  <a:pt x="6196021" y="427327"/>
                </a:cubicBezTo>
                <a:cubicBezTo>
                  <a:pt x="6207519" y="411228"/>
                  <a:pt x="6219760" y="395673"/>
                  <a:pt x="6231630" y="379846"/>
                </a:cubicBezTo>
                <a:cubicBezTo>
                  <a:pt x="6274914" y="249983"/>
                  <a:pt x="6205883" y="446681"/>
                  <a:pt x="6267238" y="308625"/>
                </a:cubicBezTo>
                <a:cubicBezTo>
                  <a:pt x="6289142" y="259338"/>
                  <a:pt x="6292692" y="228827"/>
                  <a:pt x="6302847" y="178053"/>
                </a:cubicBezTo>
                <a:cubicBezTo>
                  <a:pt x="6298890" y="134529"/>
                  <a:pt x="6303829" y="89252"/>
                  <a:pt x="6290977" y="47481"/>
                </a:cubicBezTo>
                <a:cubicBezTo>
                  <a:pt x="6286782" y="33846"/>
                  <a:pt x="6268405" y="29535"/>
                  <a:pt x="6255369" y="23741"/>
                </a:cubicBezTo>
                <a:cubicBezTo>
                  <a:pt x="6232502" y="13577"/>
                  <a:pt x="6184151" y="0"/>
                  <a:pt x="6184151" y="0"/>
                </a:cubicBezTo>
                <a:cubicBezTo>
                  <a:pt x="6114941" y="6292"/>
                  <a:pt x="6036259" y="5259"/>
                  <a:pt x="5970500" y="35611"/>
                </a:cubicBezTo>
                <a:cubicBezTo>
                  <a:pt x="5895436" y="70258"/>
                  <a:pt x="5893865" y="93639"/>
                  <a:pt x="5839935" y="154313"/>
                </a:cubicBezTo>
                <a:cubicBezTo>
                  <a:pt x="5828783" y="166860"/>
                  <a:pt x="5815072" y="177027"/>
                  <a:pt x="5804326" y="189923"/>
                </a:cubicBezTo>
                <a:cubicBezTo>
                  <a:pt x="5790494" y="206522"/>
                  <a:pt x="5751209" y="275092"/>
                  <a:pt x="5744978" y="284885"/>
                </a:cubicBezTo>
                <a:cubicBezTo>
                  <a:pt x="5729661" y="308957"/>
                  <a:pt x="5710259" y="330586"/>
                  <a:pt x="5697500" y="356106"/>
                </a:cubicBezTo>
                <a:cubicBezTo>
                  <a:pt x="5655512" y="440087"/>
                  <a:pt x="5676615" y="405242"/>
                  <a:pt x="5638152" y="462938"/>
                </a:cubicBezTo>
                <a:cubicBezTo>
                  <a:pt x="5634196" y="478765"/>
                  <a:pt x="5633578" y="495826"/>
                  <a:pt x="5626283" y="510418"/>
                </a:cubicBezTo>
                <a:cubicBezTo>
                  <a:pt x="5621278" y="520428"/>
                  <a:pt x="5611283" y="541150"/>
                  <a:pt x="5602544" y="534159"/>
                </a:cubicBezTo>
                <a:cubicBezTo>
                  <a:pt x="5590408" y="524450"/>
                  <a:pt x="5535442" y="386901"/>
                  <a:pt x="5531327" y="379846"/>
                </a:cubicBezTo>
                <a:cubicBezTo>
                  <a:pt x="5518562" y="357962"/>
                  <a:pt x="5499049" y="340763"/>
                  <a:pt x="5483848" y="320495"/>
                </a:cubicBezTo>
                <a:cubicBezTo>
                  <a:pt x="5475289" y="309082"/>
                  <a:pt x="5469241" y="295845"/>
                  <a:pt x="5460109" y="284885"/>
                </a:cubicBezTo>
                <a:cubicBezTo>
                  <a:pt x="5426104" y="244077"/>
                  <a:pt x="5298922" y="144104"/>
                  <a:pt x="5293936" y="142442"/>
                </a:cubicBezTo>
                <a:cubicBezTo>
                  <a:pt x="5282066" y="138485"/>
                  <a:pt x="5269264" y="136648"/>
                  <a:pt x="5258327" y="130572"/>
                </a:cubicBezTo>
                <a:cubicBezTo>
                  <a:pt x="5233387" y="116716"/>
                  <a:pt x="5214177" y="92115"/>
                  <a:pt x="5187110" y="83092"/>
                </a:cubicBezTo>
                <a:cubicBezTo>
                  <a:pt x="5136025" y="66062"/>
                  <a:pt x="5163639" y="74256"/>
                  <a:pt x="5104023" y="59351"/>
                </a:cubicBezTo>
                <a:cubicBezTo>
                  <a:pt x="5081441" y="63867"/>
                  <a:pt x="5033404" y="70923"/>
                  <a:pt x="5009067" y="83092"/>
                </a:cubicBezTo>
                <a:cubicBezTo>
                  <a:pt x="4962247" y="106504"/>
                  <a:pt x="4875205" y="196517"/>
                  <a:pt x="4866632" y="213664"/>
                </a:cubicBezTo>
                <a:lnTo>
                  <a:pt x="4831023" y="284885"/>
                </a:lnTo>
                <a:cubicBezTo>
                  <a:pt x="4827067" y="300712"/>
                  <a:pt x="4819154" y="316051"/>
                  <a:pt x="4819154" y="332365"/>
                </a:cubicBezTo>
                <a:cubicBezTo>
                  <a:pt x="4819154" y="426944"/>
                  <a:pt x="4819724" y="524574"/>
                  <a:pt x="4842893" y="617250"/>
                </a:cubicBezTo>
                <a:cubicBezTo>
                  <a:pt x="4845928" y="629389"/>
                  <a:pt x="4851326" y="640829"/>
                  <a:pt x="4854763" y="652860"/>
                </a:cubicBezTo>
                <a:cubicBezTo>
                  <a:pt x="4859245" y="668546"/>
                  <a:pt x="4862676" y="684514"/>
                  <a:pt x="4866632" y="700341"/>
                </a:cubicBezTo>
                <a:cubicBezTo>
                  <a:pt x="4862676" y="735952"/>
                  <a:pt x="4863453" y="772413"/>
                  <a:pt x="4854763" y="807173"/>
                </a:cubicBezTo>
                <a:cubicBezTo>
                  <a:pt x="4848038" y="834074"/>
                  <a:pt x="4803623" y="869127"/>
                  <a:pt x="4783545" y="878394"/>
                </a:cubicBezTo>
                <a:cubicBezTo>
                  <a:pt x="4735364" y="900633"/>
                  <a:pt x="4680920" y="912955"/>
                  <a:pt x="4629241" y="925875"/>
                </a:cubicBezTo>
                <a:cubicBezTo>
                  <a:pt x="4597589" y="921918"/>
                  <a:pt x="4564263" y="924907"/>
                  <a:pt x="4534285" y="914005"/>
                </a:cubicBezTo>
                <a:cubicBezTo>
                  <a:pt x="4464562" y="888650"/>
                  <a:pt x="4513344" y="825317"/>
                  <a:pt x="4534285" y="783433"/>
                </a:cubicBezTo>
                <a:cubicBezTo>
                  <a:pt x="4543132" y="765738"/>
                  <a:pt x="4559408" y="752728"/>
                  <a:pt x="4569893" y="735952"/>
                </a:cubicBezTo>
                <a:cubicBezTo>
                  <a:pt x="4651358" y="605601"/>
                  <a:pt x="4528371" y="775494"/>
                  <a:pt x="4629241" y="640990"/>
                </a:cubicBezTo>
                <a:cubicBezTo>
                  <a:pt x="4663936" y="502212"/>
                  <a:pt x="4609463" y="694002"/>
                  <a:pt x="4676719" y="546029"/>
                </a:cubicBezTo>
                <a:cubicBezTo>
                  <a:pt x="4755736" y="372180"/>
                  <a:pt x="4659044" y="525061"/>
                  <a:pt x="4724198" y="427327"/>
                </a:cubicBezTo>
                <a:cubicBezTo>
                  <a:pt x="4736067" y="391716"/>
                  <a:pt x="4743020" y="354069"/>
                  <a:pt x="4759806" y="320495"/>
                </a:cubicBezTo>
                <a:cubicBezTo>
                  <a:pt x="4789141" y="261823"/>
                  <a:pt x="4777950" y="289802"/>
                  <a:pt x="4795415" y="237404"/>
                </a:cubicBezTo>
                <a:cubicBezTo>
                  <a:pt x="4787502" y="182010"/>
                  <a:pt x="4784492" y="125690"/>
                  <a:pt x="4771676" y="71221"/>
                </a:cubicBezTo>
                <a:cubicBezTo>
                  <a:pt x="4768409" y="57334"/>
                  <a:pt x="4760034" y="43172"/>
                  <a:pt x="4747937" y="35611"/>
                </a:cubicBezTo>
                <a:cubicBezTo>
                  <a:pt x="4726717" y="22348"/>
                  <a:pt x="4676719" y="11870"/>
                  <a:pt x="4676719" y="11870"/>
                </a:cubicBezTo>
                <a:cubicBezTo>
                  <a:pt x="4645067" y="15827"/>
                  <a:pt x="4611803" y="13012"/>
                  <a:pt x="4581763" y="23741"/>
                </a:cubicBezTo>
                <a:cubicBezTo>
                  <a:pt x="4557367" y="32454"/>
                  <a:pt x="4508702" y="68687"/>
                  <a:pt x="4486807" y="94962"/>
                </a:cubicBezTo>
                <a:cubicBezTo>
                  <a:pt x="4474143" y="110160"/>
                  <a:pt x="4464225" y="127553"/>
                  <a:pt x="4451198" y="142442"/>
                </a:cubicBezTo>
                <a:cubicBezTo>
                  <a:pt x="4436460" y="159287"/>
                  <a:pt x="4416884" y="171821"/>
                  <a:pt x="4403720" y="189923"/>
                </a:cubicBezTo>
                <a:cubicBezTo>
                  <a:pt x="4384958" y="215722"/>
                  <a:pt x="4373368" y="246102"/>
                  <a:pt x="4356242" y="273015"/>
                </a:cubicBezTo>
                <a:cubicBezTo>
                  <a:pt x="4345621" y="289706"/>
                  <a:pt x="4332503" y="304668"/>
                  <a:pt x="4320633" y="320495"/>
                </a:cubicBezTo>
                <a:cubicBezTo>
                  <a:pt x="4297939" y="388586"/>
                  <a:pt x="4324129" y="327704"/>
                  <a:pt x="4285024" y="379846"/>
                </a:cubicBezTo>
                <a:cubicBezTo>
                  <a:pt x="4267905" y="402672"/>
                  <a:pt x="4253372" y="427327"/>
                  <a:pt x="4237546" y="451067"/>
                </a:cubicBezTo>
                <a:cubicBezTo>
                  <a:pt x="4220029" y="477344"/>
                  <a:pt x="4205617" y="504008"/>
                  <a:pt x="4178199" y="522288"/>
                </a:cubicBezTo>
                <a:cubicBezTo>
                  <a:pt x="4167789" y="529229"/>
                  <a:pt x="4154460" y="530202"/>
                  <a:pt x="4142590" y="534159"/>
                </a:cubicBezTo>
                <a:cubicBezTo>
                  <a:pt x="4130720" y="526245"/>
                  <a:pt x="4116014" y="521459"/>
                  <a:pt x="4106981" y="510418"/>
                </a:cubicBezTo>
                <a:cubicBezTo>
                  <a:pt x="4079881" y="477294"/>
                  <a:pt x="4049297" y="444188"/>
                  <a:pt x="4035764" y="403587"/>
                </a:cubicBezTo>
                <a:cubicBezTo>
                  <a:pt x="4019383" y="354442"/>
                  <a:pt x="4030834" y="378387"/>
                  <a:pt x="4000155" y="332365"/>
                </a:cubicBezTo>
                <a:cubicBezTo>
                  <a:pt x="3977049" y="263042"/>
                  <a:pt x="4002895" y="330173"/>
                  <a:pt x="3964547" y="261144"/>
                </a:cubicBezTo>
                <a:cubicBezTo>
                  <a:pt x="3951657" y="237942"/>
                  <a:pt x="3944158" y="211668"/>
                  <a:pt x="3928938" y="189923"/>
                </a:cubicBezTo>
                <a:cubicBezTo>
                  <a:pt x="3887661" y="130953"/>
                  <a:pt x="3886686" y="151643"/>
                  <a:pt x="3833982" y="118702"/>
                </a:cubicBezTo>
                <a:cubicBezTo>
                  <a:pt x="3817206" y="108217"/>
                  <a:pt x="3803871" y="92565"/>
                  <a:pt x="3786504" y="83092"/>
                </a:cubicBezTo>
                <a:cubicBezTo>
                  <a:pt x="3722286" y="48062"/>
                  <a:pt x="3689044" y="44357"/>
                  <a:pt x="3620330" y="23741"/>
                </a:cubicBezTo>
                <a:cubicBezTo>
                  <a:pt x="3535175" y="-1807"/>
                  <a:pt x="3641281" y="26010"/>
                  <a:pt x="3537243" y="0"/>
                </a:cubicBezTo>
                <a:cubicBezTo>
                  <a:pt x="3513504" y="3957"/>
                  <a:pt x="3488560" y="3419"/>
                  <a:pt x="3466026" y="11870"/>
                </a:cubicBezTo>
                <a:cubicBezTo>
                  <a:pt x="3455547" y="15800"/>
                  <a:pt x="3449570" y="27114"/>
                  <a:pt x="3442287" y="35611"/>
                </a:cubicBezTo>
                <a:cubicBezTo>
                  <a:pt x="3425800" y="54847"/>
                  <a:pt x="3410635" y="75178"/>
                  <a:pt x="3394809" y="94962"/>
                </a:cubicBezTo>
                <a:cubicBezTo>
                  <a:pt x="3390852" y="106832"/>
                  <a:pt x="3388534" y="119381"/>
                  <a:pt x="3382939" y="130572"/>
                </a:cubicBezTo>
                <a:cubicBezTo>
                  <a:pt x="3376559" y="143332"/>
                  <a:pt x="3362408" y="152282"/>
                  <a:pt x="3359200" y="166183"/>
                </a:cubicBezTo>
                <a:cubicBezTo>
                  <a:pt x="3350259" y="204929"/>
                  <a:pt x="3351287" y="245318"/>
                  <a:pt x="3347330" y="284885"/>
                </a:cubicBezTo>
                <a:cubicBezTo>
                  <a:pt x="3351287" y="312582"/>
                  <a:pt x="3355730" y="340214"/>
                  <a:pt x="3359200" y="367976"/>
                </a:cubicBezTo>
                <a:cubicBezTo>
                  <a:pt x="3363644" y="403529"/>
                  <a:pt x="3365482" y="439417"/>
                  <a:pt x="3371070" y="474808"/>
                </a:cubicBezTo>
                <a:cubicBezTo>
                  <a:pt x="3377363" y="514665"/>
                  <a:pt x="3390353" y="553406"/>
                  <a:pt x="3394809" y="593510"/>
                </a:cubicBezTo>
                <a:cubicBezTo>
                  <a:pt x="3398765" y="629120"/>
                  <a:pt x="3403281" y="664673"/>
                  <a:pt x="3406678" y="700341"/>
                </a:cubicBezTo>
                <a:cubicBezTo>
                  <a:pt x="3411195" y="747772"/>
                  <a:pt x="3412981" y="795464"/>
                  <a:pt x="3418548" y="842783"/>
                </a:cubicBezTo>
                <a:cubicBezTo>
                  <a:pt x="3420735" y="861373"/>
                  <a:pt x="3435940" y="928457"/>
                  <a:pt x="3442287" y="949615"/>
                </a:cubicBezTo>
                <a:cubicBezTo>
                  <a:pt x="3449477" y="973584"/>
                  <a:pt x="3454835" y="998453"/>
                  <a:pt x="3466026" y="1020836"/>
                </a:cubicBezTo>
                <a:cubicBezTo>
                  <a:pt x="3473939" y="1036663"/>
                  <a:pt x="3482795" y="1052053"/>
                  <a:pt x="3489765" y="1068317"/>
                </a:cubicBezTo>
                <a:cubicBezTo>
                  <a:pt x="3542155" y="1190567"/>
                  <a:pt x="3446650" y="993953"/>
                  <a:pt x="3525374" y="1151408"/>
                </a:cubicBezTo>
                <a:cubicBezTo>
                  <a:pt x="3559446" y="1287711"/>
                  <a:pt x="3511804" y="1119746"/>
                  <a:pt x="3560982" y="1234500"/>
                </a:cubicBezTo>
                <a:cubicBezTo>
                  <a:pt x="3567665" y="1250094"/>
                  <a:pt x="3582119" y="1329622"/>
                  <a:pt x="3584721" y="1341331"/>
                </a:cubicBezTo>
                <a:cubicBezTo>
                  <a:pt x="3607108" y="1442081"/>
                  <a:pt x="3587884" y="1327857"/>
                  <a:pt x="3608460" y="1471903"/>
                </a:cubicBezTo>
                <a:cubicBezTo>
                  <a:pt x="3604504" y="1535211"/>
                  <a:pt x="3602902" y="1598710"/>
                  <a:pt x="3596591" y="1661826"/>
                </a:cubicBezTo>
                <a:cubicBezTo>
                  <a:pt x="3592892" y="1698821"/>
                  <a:pt x="3581285" y="1711182"/>
                  <a:pt x="3572852" y="1744918"/>
                </a:cubicBezTo>
                <a:cubicBezTo>
                  <a:pt x="3567959" y="1764491"/>
                  <a:pt x="3565358" y="1784574"/>
                  <a:pt x="3560982" y="1804269"/>
                </a:cubicBezTo>
                <a:cubicBezTo>
                  <a:pt x="3557443" y="1820194"/>
                  <a:pt x="3552312" y="1835752"/>
                  <a:pt x="3549113" y="1851749"/>
                </a:cubicBezTo>
                <a:cubicBezTo>
                  <a:pt x="3526692" y="1963860"/>
                  <a:pt x="3547262" y="1886597"/>
                  <a:pt x="3525374" y="2017932"/>
                </a:cubicBezTo>
                <a:cubicBezTo>
                  <a:pt x="3522692" y="2034024"/>
                  <a:pt x="3517461" y="2049586"/>
                  <a:pt x="3513504" y="2065413"/>
                </a:cubicBezTo>
                <a:cubicBezTo>
                  <a:pt x="3487395" y="2048006"/>
                  <a:pt x="3405794" y="1996572"/>
                  <a:pt x="3382939" y="1970451"/>
                </a:cubicBezTo>
                <a:cubicBezTo>
                  <a:pt x="3371287" y="1957134"/>
                  <a:pt x="3367113" y="1938797"/>
                  <a:pt x="3359200" y="1922970"/>
                </a:cubicBezTo>
                <a:cubicBezTo>
                  <a:pt x="3351287" y="1887360"/>
                  <a:pt x="3345482" y="1851214"/>
                  <a:pt x="3335461" y="1816139"/>
                </a:cubicBezTo>
                <a:cubicBezTo>
                  <a:pt x="3329608" y="1795651"/>
                  <a:pt x="3317328" y="1777345"/>
                  <a:pt x="3311722" y="1756788"/>
                </a:cubicBezTo>
                <a:cubicBezTo>
                  <a:pt x="3277787" y="1632354"/>
                  <a:pt x="3329750" y="1735400"/>
                  <a:pt x="3264244" y="1626216"/>
                </a:cubicBezTo>
                <a:cubicBezTo>
                  <a:pt x="3260287" y="1606432"/>
                  <a:pt x="3260133" y="1585489"/>
                  <a:pt x="3252374" y="1566865"/>
                </a:cubicBezTo>
                <a:cubicBezTo>
                  <a:pt x="3199816" y="1440720"/>
                  <a:pt x="3214472" y="1526667"/>
                  <a:pt x="3157418" y="1412552"/>
                </a:cubicBezTo>
                <a:cubicBezTo>
                  <a:pt x="3138361" y="1374436"/>
                  <a:pt x="3109940" y="1293851"/>
                  <a:pt x="3109940" y="1293851"/>
                </a:cubicBezTo>
                <a:cubicBezTo>
                  <a:pt x="3113896" y="1119755"/>
                  <a:pt x="3114708" y="945558"/>
                  <a:pt x="3121809" y="771562"/>
                </a:cubicBezTo>
                <a:cubicBezTo>
                  <a:pt x="3122632" y="751403"/>
                  <a:pt x="3128786" y="731784"/>
                  <a:pt x="3133679" y="712211"/>
                </a:cubicBezTo>
                <a:cubicBezTo>
                  <a:pt x="3140735" y="683985"/>
                  <a:pt x="3160571" y="641220"/>
                  <a:pt x="3169287" y="617250"/>
                </a:cubicBezTo>
                <a:cubicBezTo>
                  <a:pt x="3177838" y="593732"/>
                  <a:pt x="3184043" y="569386"/>
                  <a:pt x="3193026" y="546029"/>
                </a:cubicBezTo>
                <a:cubicBezTo>
                  <a:pt x="3203843" y="517904"/>
                  <a:pt x="3218501" y="491316"/>
                  <a:pt x="3228635" y="462938"/>
                </a:cubicBezTo>
                <a:cubicBezTo>
                  <a:pt x="3238323" y="435810"/>
                  <a:pt x="3246339" y="408012"/>
                  <a:pt x="3252374" y="379846"/>
                </a:cubicBezTo>
                <a:cubicBezTo>
                  <a:pt x="3316184" y="82054"/>
                  <a:pt x="3228518" y="439672"/>
                  <a:pt x="3276113" y="249274"/>
                </a:cubicBezTo>
                <a:cubicBezTo>
                  <a:pt x="3272157" y="205750"/>
                  <a:pt x="3276250" y="160724"/>
                  <a:pt x="3264244" y="118702"/>
                </a:cubicBezTo>
                <a:cubicBezTo>
                  <a:pt x="3253648" y="81613"/>
                  <a:pt x="3219322" y="82909"/>
                  <a:pt x="3193026" y="71221"/>
                </a:cubicBezTo>
                <a:cubicBezTo>
                  <a:pt x="3168773" y="60441"/>
                  <a:pt x="3145548" y="47481"/>
                  <a:pt x="3121809" y="35611"/>
                </a:cubicBezTo>
                <a:cubicBezTo>
                  <a:pt x="3064126" y="45225"/>
                  <a:pt x="3054253" y="36858"/>
                  <a:pt x="3014983" y="71221"/>
                </a:cubicBezTo>
                <a:cubicBezTo>
                  <a:pt x="2993928" y="89645"/>
                  <a:pt x="2955635" y="130572"/>
                  <a:pt x="2955635" y="130572"/>
                </a:cubicBezTo>
                <a:cubicBezTo>
                  <a:pt x="2947722" y="146399"/>
                  <a:pt x="2938467" y="161624"/>
                  <a:pt x="2931896" y="178053"/>
                </a:cubicBezTo>
                <a:cubicBezTo>
                  <a:pt x="2911795" y="228310"/>
                  <a:pt x="2864718" y="399301"/>
                  <a:pt x="2860679" y="415457"/>
                </a:cubicBezTo>
                <a:cubicBezTo>
                  <a:pt x="2852766" y="447111"/>
                  <a:pt x="2848765" y="480009"/>
                  <a:pt x="2836940" y="510418"/>
                </a:cubicBezTo>
                <a:cubicBezTo>
                  <a:pt x="2788578" y="634783"/>
                  <a:pt x="2814869" y="616694"/>
                  <a:pt x="2741984" y="640990"/>
                </a:cubicBezTo>
                <a:cubicBezTo>
                  <a:pt x="2685515" y="622166"/>
                  <a:pt x="2675463" y="625757"/>
                  <a:pt x="2635158" y="593510"/>
                </a:cubicBezTo>
                <a:cubicBezTo>
                  <a:pt x="2626419" y="586519"/>
                  <a:pt x="2617626" y="579081"/>
                  <a:pt x="2611419" y="569769"/>
                </a:cubicBezTo>
                <a:cubicBezTo>
                  <a:pt x="2601604" y="555046"/>
                  <a:pt x="2596459" y="537652"/>
                  <a:pt x="2587680" y="522288"/>
                </a:cubicBezTo>
                <a:cubicBezTo>
                  <a:pt x="2580602" y="509902"/>
                  <a:pt x="2571380" y="498851"/>
                  <a:pt x="2563941" y="486678"/>
                </a:cubicBezTo>
                <a:cubicBezTo>
                  <a:pt x="2527851" y="427618"/>
                  <a:pt x="2509665" y="353670"/>
                  <a:pt x="2457115" y="308625"/>
                </a:cubicBezTo>
                <a:cubicBezTo>
                  <a:pt x="2359342" y="224815"/>
                  <a:pt x="2359580" y="219238"/>
                  <a:pt x="2231593" y="142442"/>
                </a:cubicBezTo>
                <a:cubicBezTo>
                  <a:pt x="2161517" y="100395"/>
                  <a:pt x="2194132" y="114128"/>
                  <a:pt x="2136637" y="94962"/>
                </a:cubicBezTo>
                <a:cubicBezTo>
                  <a:pt x="2128724" y="87048"/>
                  <a:pt x="2123937" y="73061"/>
                  <a:pt x="2112898" y="71221"/>
                </a:cubicBezTo>
                <a:cubicBezTo>
                  <a:pt x="2071790" y="64369"/>
                  <a:pt x="2047471" y="101828"/>
                  <a:pt x="2017942" y="118702"/>
                </a:cubicBezTo>
                <a:cubicBezTo>
                  <a:pt x="2007079" y="124910"/>
                  <a:pt x="1994203" y="126615"/>
                  <a:pt x="1982333" y="130572"/>
                </a:cubicBezTo>
                <a:cubicBezTo>
                  <a:pt x="1974420" y="142442"/>
                  <a:pt x="1962789" y="152548"/>
                  <a:pt x="1958594" y="166183"/>
                </a:cubicBezTo>
                <a:cubicBezTo>
                  <a:pt x="1946728" y="204750"/>
                  <a:pt x="1934855" y="284885"/>
                  <a:pt x="1934855" y="284885"/>
                </a:cubicBezTo>
                <a:cubicBezTo>
                  <a:pt x="1938811" y="360063"/>
                  <a:pt x="1939909" y="435445"/>
                  <a:pt x="1946724" y="510418"/>
                </a:cubicBezTo>
                <a:cubicBezTo>
                  <a:pt x="1947857" y="522879"/>
                  <a:pt x="1954201" y="534313"/>
                  <a:pt x="1958594" y="546029"/>
                </a:cubicBezTo>
                <a:cubicBezTo>
                  <a:pt x="1966075" y="565980"/>
                  <a:pt x="1975052" y="585355"/>
                  <a:pt x="1982333" y="605380"/>
                </a:cubicBezTo>
                <a:cubicBezTo>
                  <a:pt x="1990884" y="628898"/>
                  <a:pt x="1998159" y="652861"/>
                  <a:pt x="2006072" y="676601"/>
                </a:cubicBezTo>
                <a:lnTo>
                  <a:pt x="2029811" y="747822"/>
                </a:lnTo>
                <a:cubicBezTo>
                  <a:pt x="2033768" y="759692"/>
                  <a:pt x="2036752" y="771932"/>
                  <a:pt x="2041681" y="783433"/>
                </a:cubicBezTo>
                <a:cubicBezTo>
                  <a:pt x="2053550" y="811130"/>
                  <a:pt x="2064821" y="839092"/>
                  <a:pt x="2077289" y="866524"/>
                </a:cubicBezTo>
                <a:cubicBezTo>
                  <a:pt x="2084611" y="882633"/>
                  <a:pt x="2094058" y="897741"/>
                  <a:pt x="2101028" y="914005"/>
                </a:cubicBezTo>
                <a:cubicBezTo>
                  <a:pt x="2105957" y="925505"/>
                  <a:pt x="2106267" y="939005"/>
                  <a:pt x="2112898" y="949615"/>
                </a:cubicBezTo>
                <a:cubicBezTo>
                  <a:pt x="2126325" y="971099"/>
                  <a:pt x="2145475" y="988476"/>
                  <a:pt x="2160376" y="1008966"/>
                </a:cubicBezTo>
                <a:cubicBezTo>
                  <a:pt x="2177157" y="1032041"/>
                  <a:pt x="2190031" y="1057907"/>
                  <a:pt x="2207854" y="1080187"/>
                </a:cubicBezTo>
                <a:cubicBezTo>
                  <a:pt x="2281863" y="1172704"/>
                  <a:pt x="2238575" y="1077569"/>
                  <a:pt x="2314680" y="1210759"/>
                </a:cubicBezTo>
                <a:cubicBezTo>
                  <a:pt x="2329630" y="1236923"/>
                  <a:pt x="2334786" y="1268011"/>
                  <a:pt x="2350289" y="1293851"/>
                </a:cubicBezTo>
                <a:cubicBezTo>
                  <a:pt x="2358925" y="1308245"/>
                  <a:pt x="2375151" y="1316565"/>
                  <a:pt x="2385897" y="1329461"/>
                </a:cubicBezTo>
                <a:cubicBezTo>
                  <a:pt x="2414777" y="1364118"/>
                  <a:pt x="2441113" y="1400819"/>
                  <a:pt x="2468984" y="1436293"/>
                </a:cubicBezTo>
                <a:cubicBezTo>
                  <a:pt x="2484636" y="1456215"/>
                  <a:pt x="2500636" y="1475860"/>
                  <a:pt x="2516462" y="1495644"/>
                </a:cubicBezTo>
                <a:cubicBezTo>
                  <a:pt x="2532288" y="1515428"/>
                  <a:pt x="2552611" y="1532334"/>
                  <a:pt x="2563941" y="1554995"/>
                </a:cubicBezTo>
                <a:cubicBezTo>
                  <a:pt x="2620864" y="1668845"/>
                  <a:pt x="2548762" y="1527671"/>
                  <a:pt x="2623288" y="1661826"/>
                </a:cubicBezTo>
                <a:cubicBezTo>
                  <a:pt x="2631881" y="1677294"/>
                  <a:pt x="2638248" y="1693943"/>
                  <a:pt x="2647027" y="1709307"/>
                </a:cubicBezTo>
                <a:cubicBezTo>
                  <a:pt x="2654105" y="1721694"/>
                  <a:pt x="2664386" y="1732158"/>
                  <a:pt x="2670766" y="1744918"/>
                </a:cubicBezTo>
                <a:cubicBezTo>
                  <a:pt x="2676361" y="1756109"/>
                  <a:pt x="2677041" y="1769337"/>
                  <a:pt x="2682636" y="1780528"/>
                </a:cubicBezTo>
                <a:cubicBezTo>
                  <a:pt x="2689016" y="1793288"/>
                  <a:pt x="2699995" y="1803379"/>
                  <a:pt x="2706375" y="1816139"/>
                </a:cubicBezTo>
                <a:cubicBezTo>
                  <a:pt x="2711970" y="1827330"/>
                  <a:pt x="2711808" y="1841020"/>
                  <a:pt x="2718245" y="1851749"/>
                </a:cubicBezTo>
                <a:cubicBezTo>
                  <a:pt x="2724003" y="1861345"/>
                  <a:pt x="2734993" y="1866751"/>
                  <a:pt x="2741984" y="1875490"/>
                </a:cubicBezTo>
                <a:cubicBezTo>
                  <a:pt x="2750895" y="1886630"/>
                  <a:pt x="2757810" y="1899230"/>
                  <a:pt x="2765723" y="1911100"/>
                </a:cubicBezTo>
                <a:cubicBezTo>
                  <a:pt x="2788049" y="1978082"/>
                  <a:pt x="2788672" y="1991142"/>
                  <a:pt x="2825070" y="2053542"/>
                </a:cubicBezTo>
                <a:cubicBezTo>
                  <a:pt x="2864704" y="2121491"/>
                  <a:pt x="2894776" y="2145482"/>
                  <a:pt x="2931896" y="2219725"/>
                </a:cubicBezTo>
                <a:cubicBezTo>
                  <a:pt x="2951679" y="2259292"/>
                  <a:pt x="2974816" y="2297353"/>
                  <a:pt x="2991244" y="2338427"/>
                </a:cubicBezTo>
                <a:cubicBezTo>
                  <a:pt x="2999157" y="2358211"/>
                  <a:pt x="3005454" y="2378720"/>
                  <a:pt x="3014983" y="2397778"/>
                </a:cubicBezTo>
                <a:cubicBezTo>
                  <a:pt x="3021363" y="2410538"/>
                  <a:pt x="3032342" y="2420628"/>
                  <a:pt x="3038722" y="2433388"/>
                </a:cubicBezTo>
                <a:cubicBezTo>
                  <a:pt x="3058744" y="2473434"/>
                  <a:pt x="3060635" y="2490683"/>
                  <a:pt x="3074331" y="2528350"/>
                </a:cubicBezTo>
                <a:cubicBezTo>
                  <a:pt x="3085884" y="2560121"/>
                  <a:pt x="3099250" y="2591240"/>
                  <a:pt x="3109940" y="2623311"/>
                </a:cubicBezTo>
                <a:cubicBezTo>
                  <a:pt x="3119049" y="2650638"/>
                  <a:pt x="3126100" y="2678612"/>
                  <a:pt x="3133679" y="2706403"/>
                </a:cubicBezTo>
                <a:cubicBezTo>
                  <a:pt x="3137971" y="2722142"/>
                  <a:pt x="3139122" y="2738888"/>
                  <a:pt x="3145548" y="2753883"/>
                </a:cubicBezTo>
                <a:cubicBezTo>
                  <a:pt x="3151167" y="2766996"/>
                  <a:pt x="3163800" y="2776325"/>
                  <a:pt x="3169287" y="2789494"/>
                </a:cubicBezTo>
                <a:cubicBezTo>
                  <a:pt x="3183724" y="2824144"/>
                  <a:pt x="3193700" y="2860498"/>
                  <a:pt x="3204896" y="2896326"/>
                </a:cubicBezTo>
                <a:cubicBezTo>
                  <a:pt x="3217078" y="2935311"/>
                  <a:pt x="3244892" y="3036967"/>
                  <a:pt x="3252374" y="3074378"/>
                </a:cubicBezTo>
                <a:cubicBezTo>
                  <a:pt x="3257861" y="3101813"/>
                  <a:pt x="3259239" y="3129943"/>
                  <a:pt x="3264244" y="3157470"/>
                </a:cubicBezTo>
                <a:cubicBezTo>
                  <a:pt x="3267162" y="3173521"/>
                  <a:pt x="3272914" y="3188953"/>
                  <a:pt x="3276113" y="3204950"/>
                </a:cubicBezTo>
                <a:cubicBezTo>
                  <a:pt x="3288626" y="3267517"/>
                  <a:pt x="3291097" y="3305467"/>
                  <a:pt x="3299852" y="3371133"/>
                </a:cubicBezTo>
                <a:cubicBezTo>
                  <a:pt x="3303550" y="3398866"/>
                  <a:pt x="3307765" y="3426527"/>
                  <a:pt x="3311722" y="3454224"/>
                </a:cubicBezTo>
                <a:cubicBezTo>
                  <a:pt x="3315827" y="3519908"/>
                  <a:pt x="3328902" y="3738179"/>
                  <a:pt x="3335461" y="3810330"/>
                </a:cubicBezTo>
                <a:cubicBezTo>
                  <a:pt x="3338349" y="3842099"/>
                  <a:pt x="3343603" y="3873610"/>
                  <a:pt x="3347330" y="3905291"/>
                </a:cubicBezTo>
                <a:cubicBezTo>
                  <a:pt x="3351516" y="3940875"/>
                  <a:pt x="3355243" y="3976512"/>
                  <a:pt x="3359200" y="4012123"/>
                </a:cubicBezTo>
                <a:cubicBezTo>
                  <a:pt x="3355243" y="4087301"/>
                  <a:pt x="3353581" y="4162635"/>
                  <a:pt x="3347330" y="4237657"/>
                </a:cubicBezTo>
                <a:cubicBezTo>
                  <a:pt x="3345655" y="4257763"/>
                  <a:pt x="3338529" y="4277067"/>
                  <a:pt x="3335461" y="4297008"/>
                </a:cubicBezTo>
                <a:cubicBezTo>
                  <a:pt x="3309675" y="4464629"/>
                  <a:pt x="3337082" y="4323701"/>
                  <a:pt x="3311722" y="4463190"/>
                </a:cubicBezTo>
                <a:cubicBezTo>
                  <a:pt x="3290608" y="4579324"/>
                  <a:pt x="3310442" y="4475795"/>
                  <a:pt x="3287983" y="4558152"/>
                </a:cubicBezTo>
                <a:cubicBezTo>
                  <a:pt x="3247828" y="4705396"/>
                  <a:pt x="3279693" y="4606765"/>
                  <a:pt x="3252374" y="4688724"/>
                </a:cubicBezTo>
                <a:cubicBezTo>
                  <a:pt x="3248418" y="4712464"/>
                  <a:pt x="3245548" y="4736411"/>
                  <a:pt x="3240505" y="4759945"/>
                </a:cubicBezTo>
                <a:cubicBezTo>
                  <a:pt x="3233669" y="4791849"/>
                  <a:pt x="3223163" y="4822912"/>
                  <a:pt x="3216765" y="4854906"/>
                </a:cubicBezTo>
                <a:cubicBezTo>
                  <a:pt x="3212809" y="4874690"/>
                  <a:pt x="3209789" y="4894684"/>
                  <a:pt x="3204896" y="4914257"/>
                </a:cubicBezTo>
                <a:cubicBezTo>
                  <a:pt x="3201861" y="4926396"/>
                  <a:pt x="3196061" y="4937729"/>
                  <a:pt x="3193026" y="4949868"/>
                </a:cubicBezTo>
                <a:cubicBezTo>
                  <a:pt x="3188133" y="4969441"/>
                  <a:pt x="3185113" y="4989435"/>
                  <a:pt x="3181157" y="5009219"/>
                </a:cubicBezTo>
                <a:lnTo>
                  <a:pt x="3121809" y="4949868"/>
                </a:lnTo>
                <a:cubicBezTo>
                  <a:pt x="3113896" y="4941954"/>
                  <a:pt x="3107023" y="4932842"/>
                  <a:pt x="3098070" y="4926127"/>
                </a:cubicBezTo>
                <a:cubicBezTo>
                  <a:pt x="3063139" y="4899928"/>
                  <a:pt x="3042538" y="4887974"/>
                  <a:pt x="3014983" y="4854906"/>
                </a:cubicBezTo>
                <a:cubicBezTo>
                  <a:pt x="2994261" y="4830038"/>
                  <a:pt x="2973008" y="4783110"/>
                  <a:pt x="2955635" y="4759945"/>
                </a:cubicBezTo>
                <a:cubicBezTo>
                  <a:pt x="2933749" y="4730762"/>
                  <a:pt x="2909160" y="4703659"/>
                  <a:pt x="2884418" y="4676854"/>
                </a:cubicBezTo>
                <a:cubicBezTo>
                  <a:pt x="2861647" y="4652184"/>
                  <a:pt x="2831824" y="4633567"/>
                  <a:pt x="2813201" y="4605632"/>
                </a:cubicBezTo>
                <a:cubicBezTo>
                  <a:pt x="2757020" y="4521358"/>
                  <a:pt x="2832071" y="4628895"/>
                  <a:pt x="2718245" y="4498801"/>
                </a:cubicBezTo>
                <a:cubicBezTo>
                  <a:pt x="2684880" y="4460667"/>
                  <a:pt x="2651393" y="4422260"/>
                  <a:pt x="2623288" y="4380099"/>
                </a:cubicBezTo>
                <a:cubicBezTo>
                  <a:pt x="2615375" y="4368229"/>
                  <a:pt x="2609636" y="4354576"/>
                  <a:pt x="2599549" y="4344488"/>
                </a:cubicBezTo>
                <a:cubicBezTo>
                  <a:pt x="2585561" y="4330499"/>
                  <a:pt x="2566775" y="4322112"/>
                  <a:pt x="2552071" y="4308878"/>
                </a:cubicBezTo>
                <a:cubicBezTo>
                  <a:pt x="2552027" y="4308839"/>
                  <a:pt x="2478230" y="4235032"/>
                  <a:pt x="2457115" y="4213916"/>
                </a:cubicBezTo>
                <a:cubicBezTo>
                  <a:pt x="2445245" y="4202046"/>
                  <a:pt x="2435473" y="4187618"/>
                  <a:pt x="2421506" y="4178306"/>
                </a:cubicBezTo>
                <a:cubicBezTo>
                  <a:pt x="2369437" y="4143591"/>
                  <a:pt x="2397310" y="4163125"/>
                  <a:pt x="2338419" y="4118955"/>
                </a:cubicBezTo>
                <a:cubicBezTo>
                  <a:pt x="2330506" y="4107085"/>
                  <a:pt x="2324767" y="4093432"/>
                  <a:pt x="2314680" y="4083344"/>
                </a:cubicBezTo>
                <a:cubicBezTo>
                  <a:pt x="2279140" y="4047802"/>
                  <a:pt x="2273485" y="4068448"/>
                  <a:pt x="2231593" y="4035864"/>
                </a:cubicBezTo>
                <a:cubicBezTo>
                  <a:pt x="2174006" y="3991072"/>
                  <a:pt x="2127286" y="3932089"/>
                  <a:pt x="2065420" y="3893421"/>
                </a:cubicBezTo>
                <a:cubicBezTo>
                  <a:pt x="2033768" y="3873637"/>
                  <a:pt x="2000113" y="3856745"/>
                  <a:pt x="1970463" y="3834070"/>
                </a:cubicBezTo>
                <a:cubicBezTo>
                  <a:pt x="1902236" y="3781894"/>
                  <a:pt x="1816742" y="3692210"/>
                  <a:pt x="1756812" y="3632277"/>
                </a:cubicBezTo>
                <a:cubicBezTo>
                  <a:pt x="1699249" y="3574710"/>
                  <a:pt x="1727954" y="3597211"/>
                  <a:pt x="1673725" y="3561056"/>
                </a:cubicBezTo>
                <a:cubicBezTo>
                  <a:pt x="1656100" y="3534618"/>
                  <a:pt x="1650407" y="3521034"/>
                  <a:pt x="1626247" y="3501705"/>
                </a:cubicBezTo>
                <a:cubicBezTo>
                  <a:pt x="1551380" y="3441808"/>
                  <a:pt x="1624217" y="3511547"/>
                  <a:pt x="1566899" y="3454224"/>
                </a:cubicBezTo>
                <a:cubicBezTo>
                  <a:pt x="1542465" y="3380923"/>
                  <a:pt x="1572062" y="3456035"/>
                  <a:pt x="1507551" y="3359263"/>
                </a:cubicBezTo>
                <a:cubicBezTo>
                  <a:pt x="1491999" y="3335933"/>
                  <a:pt x="1453893" y="3241021"/>
                  <a:pt x="1448203" y="3228691"/>
                </a:cubicBezTo>
                <a:cubicBezTo>
                  <a:pt x="1437081" y="3204592"/>
                  <a:pt x="1424464" y="3181210"/>
                  <a:pt x="1412595" y="3157470"/>
                </a:cubicBezTo>
                <a:cubicBezTo>
                  <a:pt x="1420508" y="3090206"/>
                  <a:pt x="1419239" y="3021212"/>
                  <a:pt x="1436334" y="2955677"/>
                </a:cubicBezTo>
                <a:cubicBezTo>
                  <a:pt x="1440232" y="2940734"/>
                  <a:pt x="1504518" y="2856846"/>
                  <a:pt x="1519421" y="2836975"/>
                </a:cubicBezTo>
                <a:cubicBezTo>
                  <a:pt x="1527334" y="2813235"/>
                  <a:pt x="1532997" y="2788622"/>
                  <a:pt x="1543160" y="2765754"/>
                </a:cubicBezTo>
                <a:cubicBezTo>
                  <a:pt x="1548954" y="2752717"/>
                  <a:pt x="1559821" y="2742530"/>
                  <a:pt x="1566899" y="2730143"/>
                </a:cubicBezTo>
                <a:cubicBezTo>
                  <a:pt x="1575678" y="2714779"/>
                  <a:pt x="1581859" y="2698026"/>
                  <a:pt x="1590638" y="2682662"/>
                </a:cubicBezTo>
                <a:cubicBezTo>
                  <a:pt x="1597716" y="2670276"/>
                  <a:pt x="1607997" y="2659812"/>
                  <a:pt x="1614377" y="2647052"/>
                </a:cubicBezTo>
                <a:cubicBezTo>
                  <a:pt x="1623906" y="2627994"/>
                  <a:pt x="1628587" y="2606759"/>
                  <a:pt x="1638116" y="2587701"/>
                </a:cubicBezTo>
                <a:cubicBezTo>
                  <a:pt x="1644496" y="2574941"/>
                  <a:pt x="1654777" y="2564477"/>
                  <a:pt x="1661855" y="2552090"/>
                </a:cubicBezTo>
                <a:cubicBezTo>
                  <a:pt x="1670634" y="2536727"/>
                  <a:pt x="1677681" y="2520437"/>
                  <a:pt x="1685594" y="2504610"/>
                </a:cubicBezTo>
                <a:cubicBezTo>
                  <a:pt x="1681638" y="2480869"/>
                  <a:pt x="1683499" y="2455382"/>
                  <a:pt x="1673725" y="2433388"/>
                </a:cubicBezTo>
                <a:cubicBezTo>
                  <a:pt x="1666908" y="2418048"/>
                  <a:pt x="1648862" y="2410674"/>
                  <a:pt x="1638116" y="2397778"/>
                </a:cubicBezTo>
                <a:cubicBezTo>
                  <a:pt x="1628983" y="2386818"/>
                  <a:pt x="1624464" y="2372255"/>
                  <a:pt x="1614377" y="2362167"/>
                </a:cubicBezTo>
                <a:cubicBezTo>
                  <a:pt x="1591369" y="2339157"/>
                  <a:pt x="1572121" y="2336211"/>
                  <a:pt x="1543160" y="2326557"/>
                </a:cubicBezTo>
                <a:cubicBezTo>
                  <a:pt x="1484799" y="2346011"/>
                  <a:pt x="1473363" y="2346093"/>
                  <a:pt x="1424464" y="2374037"/>
                </a:cubicBezTo>
                <a:cubicBezTo>
                  <a:pt x="1412078" y="2381115"/>
                  <a:pt x="1400953" y="2390217"/>
                  <a:pt x="1388856" y="2397778"/>
                </a:cubicBezTo>
                <a:cubicBezTo>
                  <a:pt x="1383968" y="2400833"/>
                  <a:pt x="1307463" y="2445259"/>
                  <a:pt x="1293899" y="2457129"/>
                </a:cubicBezTo>
                <a:cubicBezTo>
                  <a:pt x="1272844" y="2475553"/>
                  <a:pt x="1256934" y="2499693"/>
                  <a:pt x="1234552" y="2516480"/>
                </a:cubicBezTo>
                <a:cubicBezTo>
                  <a:pt x="1218726" y="2528350"/>
                  <a:pt x="1202270" y="2539425"/>
                  <a:pt x="1187073" y="2552090"/>
                </a:cubicBezTo>
                <a:cubicBezTo>
                  <a:pt x="1178476" y="2559255"/>
                  <a:pt x="1172440" y="2569326"/>
                  <a:pt x="1163334" y="2575831"/>
                </a:cubicBezTo>
                <a:cubicBezTo>
                  <a:pt x="1144561" y="2589241"/>
                  <a:pt x="1122197" y="2597277"/>
                  <a:pt x="1103987" y="2611441"/>
                </a:cubicBezTo>
                <a:cubicBezTo>
                  <a:pt x="1043482" y="2658502"/>
                  <a:pt x="1070796" y="2646996"/>
                  <a:pt x="1032769" y="2694532"/>
                </a:cubicBezTo>
                <a:cubicBezTo>
                  <a:pt x="1013438" y="2718697"/>
                  <a:pt x="999864" y="2724384"/>
                  <a:pt x="973422" y="2742013"/>
                </a:cubicBezTo>
                <a:cubicBezTo>
                  <a:pt x="902205" y="2738056"/>
                  <a:pt x="829712" y="2744132"/>
                  <a:pt x="759770" y="2730143"/>
                </a:cubicBezTo>
                <a:cubicBezTo>
                  <a:pt x="745781" y="2727345"/>
                  <a:pt x="745627" y="2705088"/>
                  <a:pt x="736031" y="2694532"/>
                </a:cubicBezTo>
                <a:cubicBezTo>
                  <a:pt x="705920" y="2661409"/>
                  <a:pt x="679939" y="2621781"/>
                  <a:pt x="641074" y="2599571"/>
                </a:cubicBezTo>
                <a:cubicBezTo>
                  <a:pt x="477327" y="2505995"/>
                  <a:pt x="629126" y="2587665"/>
                  <a:pt x="498640" y="2528350"/>
                </a:cubicBezTo>
                <a:cubicBezTo>
                  <a:pt x="474478" y="2517367"/>
                  <a:pt x="451677" y="2503519"/>
                  <a:pt x="427423" y="2492739"/>
                </a:cubicBezTo>
                <a:cubicBezTo>
                  <a:pt x="367623" y="2466160"/>
                  <a:pt x="414376" y="2499437"/>
                  <a:pt x="356205" y="2457129"/>
                </a:cubicBezTo>
                <a:cubicBezTo>
                  <a:pt x="324207" y="2433857"/>
                  <a:pt x="289226" y="2413886"/>
                  <a:pt x="261249" y="2385908"/>
                </a:cubicBezTo>
                <a:cubicBezTo>
                  <a:pt x="193054" y="2317710"/>
                  <a:pt x="228443" y="2335405"/>
                  <a:pt x="166293" y="2314687"/>
                </a:cubicBezTo>
                <a:cubicBezTo>
                  <a:pt x="114858" y="2318644"/>
                  <a:pt x="61591" y="2312385"/>
                  <a:pt x="11989" y="2326557"/>
                </a:cubicBezTo>
                <a:cubicBezTo>
                  <a:pt x="-42" y="2329994"/>
                  <a:pt x="-344" y="2349663"/>
                  <a:pt x="119" y="2362167"/>
                </a:cubicBezTo>
                <a:cubicBezTo>
                  <a:pt x="2717" y="2432313"/>
                  <a:pt x="15542" y="2661570"/>
                  <a:pt x="47597" y="2765754"/>
                </a:cubicBezTo>
                <a:cubicBezTo>
                  <a:pt x="51792" y="2779389"/>
                  <a:pt x="64956" y="2788604"/>
                  <a:pt x="71336" y="2801364"/>
                </a:cubicBezTo>
                <a:cubicBezTo>
                  <a:pt x="130417" y="2919531"/>
                  <a:pt x="76316" y="2859704"/>
                  <a:pt x="178162" y="2967547"/>
                </a:cubicBezTo>
                <a:cubicBezTo>
                  <a:pt x="220423" y="3012296"/>
                  <a:pt x="265205" y="3054595"/>
                  <a:pt x="308727" y="3098119"/>
                </a:cubicBezTo>
                <a:lnTo>
                  <a:pt x="379944" y="3169340"/>
                </a:lnTo>
                <a:cubicBezTo>
                  <a:pt x="391814" y="3181210"/>
                  <a:pt x="401894" y="3195193"/>
                  <a:pt x="415553" y="3204950"/>
                </a:cubicBezTo>
                <a:cubicBezTo>
                  <a:pt x="443249" y="3224734"/>
                  <a:pt x="471774" y="3243404"/>
                  <a:pt x="498640" y="3264301"/>
                </a:cubicBezTo>
                <a:cubicBezTo>
                  <a:pt x="507474" y="3271172"/>
                  <a:pt x="512889" y="3282110"/>
                  <a:pt x="522379" y="3288042"/>
                </a:cubicBezTo>
                <a:cubicBezTo>
                  <a:pt x="544886" y="3302109"/>
                  <a:pt x="570992" y="3309741"/>
                  <a:pt x="593596" y="3323652"/>
                </a:cubicBezTo>
                <a:cubicBezTo>
                  <a:pt x="682353" y="3378274"/>
                  <a:pt x="666145" y="3387925"/>
                  <a:pt x="759770" y="3430484"/>
                </a:cubicBezTo>
                <a:cubicBezTo>
                  <a:pt x="774621" y="3437235"/>
                  <a:pt x="791422" y="3438397"/>
                  <a:pt x="807248" y="3442354"/>
                </a:cubicBezTo>
                <a:cubicBezTo>
                  <a:pt x="986861" y="3532168"/>
                  <a:pt x="668091" y="3370316"/>
                  <a:pt x="925943" y="3513575"/>
                </a:cubicBezTo>
                <a:cubicBezTo>
                  <a:pt x="936880" y="3519652"/>
                  <a:pt x="950052" y="3520517"/>
                  <a:pt x="961552" y="3525446"/>
                </a:cubicBezTo>
                <a:cubicBezTo>
                  <a:pt x="1011355" y="3546791"/>
                  <a:pt x="1017731" y="3556657"/>
                  <a:pt x="1068378" y="3584796"/>
                </a:cubicBezTo>
                <a:cubicBezTo>
                  <a:pt x="1083845" y="3593389"/>
                  <a:pt x="1100493" y="3599758"/>
                  <a:pt x="1115856" y="3608537"/>
                </a:cubicBezTo>
                <a:cubicBezTo>
                  <a:pt x="1128242" y="3615615"/>
                  <a:pt x="1139857" y="3623985"/>
                  <a:pt x="1151465" y="3632277"/>
                </a:cubicBezTo>
                <a:cubicBezTo>
                  <a:pt x="1167563" y="3643776"/>
                  <a:pt x="1181650" y="3658280"/>
                  <a:pt x="1198943" y="3667888"/>
                </a:cubicBezTo>
                <a:cubicBezTo>
                  <a:pt x="1217568" y="3678236"/>
                  <a:pt x="1238821" y="3682974"/>
                  <a:pt x="1258291" y="3691628"/>
                </a:cubicBezTo>
                <a:cubicBezTo>
                  <a:pt x="1274460" y="3698815"/>
                  <a:pt x="1290302" y="3706775"/>
                  <a:pt x="1305769" y="3715368"/>
                </a:cubicBezTo>
                <a:cubicBezTo>
                  <a:pt x="1325936" y="3726573"/>
                  <a:pt x="1344950" y="3739774"/>
                  <a:pt x="1365117" y="3750979"/>
                </a:cubicBezTo>
                <a:cubicBezTo>
                  <a:pt x="1380584" y="3759572"/>
                  <a:pt x="1397062" y="3766246"/>
                  <a:pt x="1412595" y="3774719"/>
                </a:cubicBezTo>
                <a:cubicBezTo>
                  <a:pt x="1440599" y="3789995"/>
                  <a:pt x="1467151" y="3807934"/>
                  <a:pt x="1495682" y="3822200"/>
                </a:cubicBezTo>
                <a:cubicBezTo>
                  <a:pt x="1514739" y="3831729"/>
                  <a:pt x="1535684" y="3837012"/>
                  <a:pt x="1555029" y="3845941"/>
                </a:cubicBezTo>
                <a:cubicBezTo>
                  <a:pt x="1764944" y="3942830"/>
                  <a:pt x="1579344" y="3856444"/>
                  <a:pt x="1685594" y="3917162"/>
                </a:cubicBezTo>
                <a:cubicBezTo>
                  <a:pt x="1728637" y="3941760"/>
                  <a:pt x="1775137" y="3960545"/>
                  <a:pt x="1816159" y="3988383"/>
                </a:cubicBezTo>
                <a:cubicBezTo>
                  <a:pt x="1886224" y="4035930"/>
                  <a:pt x="1946506" y="4097233"/>
                  <a:pt x="2017942" y="4142695"/>
                </a:cubicBezTo>
                <a:cubicBezTo>
                  <a:pt x="2061463" y="4170392"/>
                  <a:pt x="2105584" y="4197170"/>
                  <a:pt x="2148506" y="4225786"/>
                </a:cubicBezTo>
                <a:cubicBezTo>
                  <a:pt x="2176825" y="4244666"/>
                  <a:pt x="2202879" y="4266863"/>
                  <a:pt x="2231593" y="4285137"/>
                </a:cubicBezTo>
                <a:cubicBezTo>
                  <a:pt x="2246521" y="4294637"/>
                  <a:pt x="2265104" y="4298014"/>
                  <a:pt x="2279071" y="4308878"/>
                </a:cubicBezTo>
                <a:cubicBezTo>
                  <a:pt x="2301155" y="4326055"/>
                  <a:pt x="2316037" y="4351442"/>
                  <a:pt x="2338419" y="4368229"/>
                </a:cubicBezTo>
                <a:cubicBezTo>
                  <a:pt x="2354245" y="4380099"/>
                  <a:pt x="2371193" y="4390605"/>
                  <a:pt x="2385897" y="4403839"/>
                </a:cubicBezTo>
                <a:cubicBezTo>
                  <a:pt x="2410851" y="4426299"/>
                  <a:pt x="2430899" y="4454086"/>
                  <a:pt x="2457115" y="4475060"/>
                </a:cubicBezTo>
                <a:cubicBezTo>
                  <a:pt x="2476897" y="4490887"/>
                  <a:pt x="2497527" y="4505709"/>
                  <a:pt x="2516462" y="4522541"/>
                </a:cubicBezTo>
                <a:cubicBezTo>
                  <a:pt x="2533190" y="4537411"/>
                  <a:pt x="2546464" y="4556039"/>
                  <a:pt x="2563941" y="4570022"/>
                </a:cubicBezTo>
                <a:cubicBezTo>
                  <a:pt x="2647245" y="4636669"/>
                  <a:pt x="2620110" y="4592033"/>
                  <a:pt x="2682636" y="4664983"/>
                </a:cubicBezTo>
                <a:cubicBezTo>
                  <a:pt x="2799570" y="4801414"/>
                  <a:pt x="2556915" y="4547846"/>
                  <a:pt x="2753853" y="4759945"/>
                </a:cubicBezTo>
                <a:cubicBezTo>
                  <a:pt x="2788119" y="4796849"/>
                  <a:pt x="2832745" y="4824875"/>
                  <a:pt x="2860679" y="4866777"/>
                </a:cubicBezTo>
                <a:cubicBezTo>
                  <a:pt x="2868592" y="4878647"/>
                  <a:pt x="2875859" y="4890974"/>
                  <a:pt x="2884418" y="4902387"/>
                </a:cubicBezTo>
                <a:cubicBezTo>
                  <a:pt x="2899618" y="4922655"/>
                  <a:pt x="2917368" y="4940983"/>
                  <a:pt x="2931896" y="4961738"/>
                </a:cubicBezTo>
                <a:cubicBezTo>
                  <a:pt x="2945126" y="4980639"/>
                  <a:pt x="2953936" y="5002430"/>
                  <a:pt x="2967505" y="5021089"/>
                </a:cubicBezTo>
                <a:cubicBezTo>
                  <a:pt x="2985680" y="5046081"/>
                  <a:pt x="3007549" y="5068179"/>
                  <a:pt x="3026853" y="5092310"/>
                </a:cubicBezTo>
                <a:cubicBezTo>
                  <a:pt x="3055034" y="5127538"/>
                  <a:pt x="3081759" y="5163914"/>
                  <a:pt x="3109940" y="5199142"/>
                </a:cubicBezTo>
                <a:cubicBezTo>
                  <a:pt x="3129244" y="5223273"/>
                  <a:pt x="3152146" y="5244650"/>
                  <a:pt x="3169287" y="5270363"/>
                </a:cubicBezTo>
                <a:cubicBezTo>
                  <a:pt x="3185113" y="5294103"/>
                  <a:pt x="3204700" y="5315729"/>
                  <a:pt x="3216765" y="5341584"/>
                </a:cubicBezTo>
                <a:cubicBezTo>
                  <a:pt x="3310376" y="5542189"/>
                  <a:pt x="3211224" y="5386688"/>
                  <a:pt x="3276113" y="5484026"/>
                </a:cubicBezTo>
                <a:cubicBezTo>
                  <a:pt x="3280070" y="5503810"/>
                  <a:pt x="3285317" y="5523379"/>
                  <a:pt x="3287983" y="5543377"/>
                </a:cubicBezTo>
                <a:cubicBezTo>
                  <a:pt x="3293238" y="5582793"/>
                  <a:pt x="3289607" y="5623657"/>
                  <a:pt x="3299852" y="5662079"/>
                </a:cubicBezTo>
                <a:cubicBezTo>
                  <a:pt x="3305796" y="5684371"/>
                  <a:pt x="3335461" y="5721430"/>
                  <a:pt x="3335461" y="5721430"/>
                </a:cubicBezTo>
              </a:path>
            </a:pathLst>
          </a:custGeom>
          <a:solidFill>
            <a:srgbClr val="804000">
              <a:alpha val="62000"/>
            </a:srgbClr>
          </a:solidFill>
          <a:ln>
            <a:noFil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35864" y="2631847"/>
            <a:ext cx="914836" cy="914836"/>
          </a:xfrm>
          <a:prstGeom prst="rect">
            <a:avLst/>
          </a:prstGeom>
        </p:spPr>
      </p:pic>
      <p:pic>
        <p:nvPicPr>
          <p:cNvPr id="7" name="Picture 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729146" y="2620248"/>
            <a:ext cx="914836" cy="914836"/>
          </a:xfrm>
          <a:prstGeom prst="rect">
            <a:avLst/>
          </a:prstGeom>
        </p:spPr>
      </p:pic>
      <p:pic>
        <p:nvPicPr>
          <p:cNvPr id="8" name="Picture 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327188" y="2750549"/>
            <a:ext cx="914836" cy="914836"/>
          </a:xfrm>
          <a:prstGeom prst="rect">
            <a:avLst/>
          </a:prstGeom>
        </p:spPr>
      </p:pic>
      <p:pic>
        <p:nvPicPr>
          <p:cNvPr id="9" name="Picture 8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1920470" y="2738950"/>
            <a:ext cx="914836" cy="914836"/>
          </a:xfrm>
          <a:prstGeom prst="rect">
            <a:avLst/>
          </a:prstGeom>
        </p:spPr>
      </p:pic>
      <p:pic>
        <p:nvPicPr>
          <p:cNvPr id="10" name="Picture 9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956274" y="471471"/>
            <a:ext cx="914836" cy="914836"/>
          </a:xfrm>
          <a:prstGeom prst="rect">
            <a:avLst/>
          </a:prstGeom>
        </p:spPr>
      </p:pic>
      <p:pic>
        <p:nvPicPr>
          <p:cNvPr id="11" name="Picture 10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2549556" y="459872"/>
            <a:ext cx="914836" cy="914836"/>
          </a:xfrm>
          <a:prstGeom prst="rect">
            <a:avLst/>
          </a:prstGeom>
        </p:spPr>
      </p:pic>
      <p:pic>
        <p:nvPicPr>
          <p:cNvPr id="12" name="Picture 11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2941446" y="281551"/>
            <a:ext cx="914836" cy="914836"/>
          </a:xfrm>
          <a:prstGeom prst="rect">
            <a:avLst/>
          </a:prstGeom>
        </p:spPr>
      </p:pic>
      <p:pic>
        <p:nvPicPr>
          <p:cNvPr id="13" name="Picture 12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3534728" y="269952"/>
            <a:ext cx="914836" cy="914836"/>
          </a:xfrm>
          <a:prstGeom prst="rect">
            <a:avLst/>
          </a:prstGeom>
        </p:spPr>
      </p:pic>
      <p:pic>
        <p:nvPicPr>
          <p:cNvPr id="14" name="Picture 13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3475577" y="317160"/>
            <a:ext cx="914836" cy="914836"/>
          </a:xfrm>
          <a:prstGeom prst="rect">
            <a:avLst/>
          </a:prstGeom>
        </p:spPr>
      </p:pic>
      <p:pic>
        <p:nvPicPr>
          <p:cNvPr id="15" name="Picture 1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4068859" y="305561"/>
            <a:ext cx="914836" cy="914836"/>
          </a:xfrm>
          <a:prstGeom prst="rect">
            <a:avLst/>
          </a:prstGeom>
        </p:spPr>
      </p:pic>
      <p:pic>
        <p:nvPicPr>
          <p:cNvPr id="16" name="Picture 1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4437008" y="305291"/>
            <a:ext cx="914836" cy="914836"/>
          </a:xfrm>
          <a:prstGeom prst="rect">
            <a:avLst/>
          </a:prstGeom>
        </p:spPr>
      </p:pic>
      <p:pic>
        <p:nvPicPr>
          <p:cNvPr id="17" name="Picture 1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5030290" y="293692"/>
            <a:ext cx="914836" cy="914836"/>
          </a:xfrm>
          <a:prstGeom prst="rect">
            <a:avLst/>
          </a:prstGeom>
        </p:spPr>
      </p:pic>
      <p:pic>
        <p:nvPicPr>
          <p:cNvPr id="18" name="Picture 1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5113572" y="388382"/>
            <a:ext cx="914836" cy="914836"/>
          </a:xfrm>
          <a:prstGeom prst="rect">
            <a:avLst/>
          </a:prstGeom>
        </p:spPr>
      </p:pic>
      <p:pic>
        <p:nvPicPr>
          <p:cNvPr id="19" name="Picture 18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5706854" y="376783"/>
            <a:ext cx="914836" cy="914836"/>
          </a:xfrm>
          <a:prstGeom prst="rect">
            <a:avLst/>
          </a:prstGeom>
        </p:spPr>
      </p:pic>
      <p:pic>
        <p:nvPicPr>
          <p:cNvPr id="20" name="Picture 19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5968180" y="435863"/>
            <a:ext cx="914836" cy="914836"/>
          </a:xfrm>
          <a:prstGeom prst="rect">
            <a:avLst/>
          </a:prstGeom>
        </p:spPr>
      </p:pic>
      <p:pic>
        <p:nvPicPr>
          <p:cNvPr id="21" name="Picture 20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6561462" y="424264"/>
            <a:ext cx="914836" cy="914836"/>
          </a:xfrm>
          <a:prstGeom prst="rect">
            <a:avLst/>
          </a:prstGeom>
        </p:spPr>
      </p:pic>
      <p:pic>
        <p:nvPicPr>
          <p:cNvPr id="22" name="Picture 21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6264919" y="3094785"/>
            <a:ext cx="914836" cy="914836"/>
          </a:xfrm>
          <a:prstGeom prst="rect">
            <a:avLst/>
          </a:prstGeom>
        </p:spPr>
      </p:pic>
      <p:pic>
        <p:nvPicPr>
          <p:cNvPr id="23" name="Picture 22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6858201" y="3083186"/>
            <a:ext cx="914836" cy="914836"/>
          </a:xfrm>
          <a:prstGeom prst="rect">
            <a:avLst/>
          </a:prstGeom>
        </p:spPr>
      </p:pic>
      <p:pic>
        <p:nvPicPr>
          <p:cNvPr id="24" name="Picture 23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7297567" y="3059174"/>
            <a:ext cx="914836" cy="914836"/>
          </a:xfrm>
          <a:prstGeom prst="rect">
            <a:avLst/>
          </a:prstGeom>
        </p:spPr>
      </p:pic>
      <p:pic>
        <p:nvPicPr>
          <p:cNvPr id="25" name="Picture 2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7890849" y="3047575"/>
            <a:ext cx="914836" cy="91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546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17216" y="1103927"/>
            <a:ext cx="7766304" cy="5285232"/>
          </a:xfrm>
          <a:prstGeom prst="rect">
            <a:avLst/>
          </a:prstGeom>
        </p:spPr>
      </p:pic>
      <p:sp>
        <p:nvSpPr>
          <p:cNvPr id="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4144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One Line Change to Starter</a:t>
            </a:r>
            <a:endParaRPr lang="en-US" sz="4600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215" y="808004"/>
            <a:ext cx="6267482" cy="5800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795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2855" y="3117232"/>
            <a:ext cx="136201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Teaching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8873" y="2298649"/>
            <a:ext cx="1505538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7080" y="2526266"/>
            <a:ext cx="12661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Writing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74570" y="4951733"/>
            <a:ext cx="1098457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cs106a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34476" y="5004672"/>
            <a:ext cx="110560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cs106b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63241" y="4990997"/>
            <a:ext cx="118251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cs221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4" name="Freeform 13"/>
          <p:cNvSpPr/>
          <p:nvPr/>
        </p:nvSpPr>
        <p:spPr>
          <a:xfrm>
            <a:off x="409085" y="21877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5" name="Freeform 14"/>
          <p:cNvSpPr/>
          <p:nvPr/>
        </p:nvSpPr>
        <p:spPr>
          <a:xfrm>
            <a:off x="6460648" y="2435087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052185" y="3014814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7" name="Freeform 16"/>
          <p:cNvSpPr/>
          <p:nvPr/>
        </p:nvSpPr>
        <p:spPr>
          <a:xfrm>
            <a:off x="2041371" y="4840911"/>
            <a:ext cx="1293972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8" name="Freeform 17"/>
          <p:cNvSpPr/>
          <p:nvPr/>
        </p:nvSpPr>
        <p:spPr>
          <a:xfrm>
            <a:off x="3475681" y="4910220"/>
            <a:ext cx="1224659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4826906" y="4896437"/>
            <a:ext cx="108412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4065117" y="4012717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3849562" y="2004742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2953186" y="401212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 flipH="1">
            <a:off x="4731713" y="3962730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 flipH="1">
            <a:off x="5987981" y="1800444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2385778" y="1828009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6820753" y="344044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 flipH="1">
            <a:off x="7554760" y="3438529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895983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 flipH="1">
            <a:off x="5629990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447898" y="578882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 flipH="1">
            <a:off x="4181905" y="57869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4" name="Freeform 33"/>
          <p:cNvSpPr/>
          <p:nvPr/>
        </p:nvSpPr>
        <p:spPr>
          <a:xfrm>
            <a:off x="1964206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 flipH="1">
            <a:off x="2698213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670425" y="310616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 flipH="1">
            <a:off x="1404432" y="310425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6744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 38"/>
          <p:cNvSpPr/>
          <p:nvPr/>
        </p:nvSpPr>
        <p:spPr>
          <a:xfrm>
            <a:off x="118696" y="866524"/>
            <a:ext cx="8534240" cy="5840131"/>
          </a:xfrm>
          <a:custGeom>
            <a:avLst/>
            <a:gdLst>
              <a:gd name="connsiteX0" fmla="*/ 4427340 w 8534240"/>
              <a:gd name="connsiteY0" fmla="*/ 23740 h 5840131"/>
              <a:gd name="connsiteX1" fmla="*/ 4225557 w 8534240"/>
              <a:gd name="connsiteY1" fmla="*/ 23740 h 5840131"/>
              <a:gd name="connsiteX2" fmla="*/ 4071253 w 8534240"/>
              <a:gd name="connsiteY2" fmla="*/ 35610 h 5840131"/>
              <a:gd name="connsiteX3" fmla="*/ 3632080 w 8534240"/>
              <a:gd name="connsiteY3" fmla="*/ 59351 h 5840131"/>
              <a:gd name="connsiteX4" fmla="*/ 2908038 w 8534240"/>
              <a:gd name="connsiteY4" fmla="*/ 83091 h 5840131"/>
              <a:gd name="connsiteX5" fmla="*/ 2599430 w 8534240"/>
              <a:gd name="connsiteY5" fmla="*/ 106831 h 5840131"/>
              <a:gd name="connsiteX6" fmla="*/ 2480734 w 8534240"/>
              <a:gd name="connsiteY6" fmla="*/ 130572 h 5840131"/>
              <a:gd name="connsiteX7" fmla="*/ 2445126 w 8534240"/>
              <a:gd name="connsiteY7" fmla="*/ 142442 h 5840131"/>
              <a:gd name="connsiteX8" fmla="*/ 2326430 w 8534240"/>
              <a:gd name="connsiteY8" fmla="*/ 166182 h 5840131"/>
              <a:gd name="connsiteX9" fmla="*/ 2278952 w 8534240"/>
              <a:gd name="connsiteY9" fmla="*/ 178052 h 5840131"/>
              <a:gd name="connsiteX10" fmla="*/ 2124648 w 8534240"/>
              <a:gd name="connsiteY10" fmla="*/ 237403 h 5840131"/>
              <a:gd name="connsiteX11" fmla="*/ 2041561 w 8534240"/>
              <a:gd name="connsiteY11" fmla="*/ 273014 h 5840131"/>
              <a:gd name="connsiteX12" fmla="*/ 1994083 w 8534240"/>
              <a:gd name="connsiteY12" fmla="*/ 296754 h 5840131"/>
              <a:gd name="connsiteX13" fmla="*/ 1946605 w 8534240"/>
              <a:gd name="connsiteY13" fmla="*/ 308624 h 5840131"/>
              <a:gd name="connsiteX14" fmla="*/ 1827909 w 8534240"/>
              <a:gd name="connsiteY14" fmla="*/ 356105 h 5840131"/>
              <a:gd name="connsiteX15" fmla="*/ 1732953 w 8534240"/>
              <a:gd name="connsiteY15" fmla="*/ 403586 h 5840131"/>
              <a:gd name="connsiteX16" fmla="*/ 1673605 w 8534240"/>
              <a:gd name="connsiteY16" fmla="*/ 415456 h 5840131"/>
              <a:gd name="connsiteX17" fmla="*/ 1483693 w 8534240"/>
              <a:gd name="connsiteY17" fmla="*/ 486677 h 5840131"/>
              <a:gd name="connsiteX18" fmla="*/ 1412475 w 8534240"/>
              <a:gd name="connsiteY18" fmla="*/ 498547 h 5840131"/>
              <a:gd name="connsiteX19" fmla="*/ 1317519 w 8534240"/>
              <a:gd name="connsiteY19" fmla="*/ 534158 h 5840131"/>
              <a:gd name="connsiteX20" fmla="*/ 1281910 w 8534240"/>
              <a:gd name="connsiteY20" fmla="*/ 546028 h 5840131"/>
              <a:gd name="connsiteX21" fmla="*/ 1186954 w 8534240"/>
              <a:gd name="connsiteY21" fmla="*/ 593509 h 5840131"/>
              <a:gd name="connsiteX22" fmla="*/ 1020780 w 8534240"/>
              <a:gd name="connsiteY22" fmla="*/ 652860 h 5840131"/>
              <a:gd name="connsiteX23" fmla="*/ 902085 w 8534240"/>
              <a:gd name="connsiteY23" fmla="*/ 700341 h 5840131"/>
              <a:gd name="connsiteX24" fmla="*/ 807129 w 8534240"/>
              <a:gd name="connsiteY24" fmla="*/ 747821 h 5840131"/>
              <a:gd name="connsiteX25" fmla="*/ 747781 w 8534240"/>
              <a:gd name="connsiteY25" fmla="*/ 795302 h 5840131"/>
              <a:gd name="connsiteX26" fmla="*/ 676564 w 8534240"/>
              <a:gd name="connsiteY26" fmla="*/ 878393 h 5840131"/>
              <a:gd name="connsiteX27" fmla="*/ 640955 w 8534240"/>
              <a:gd name="connsiteY27" fmla="*/ 902134 h 5840131"/>
              <a:gd name="connsiteX28" fmla="*/ 617216 w 8534240"/>
              <a:gd name="connsiteY28" fmla="*/ 937744 h 5840131"/>
              <a:gd name="connsiteX29" fmla="*/ 557868 w 8534240"/>
              <a:gd name="connsiteY29" fmla="*/ 997095 h 5840131"/>
              <a:gd name="connsiteX30" fmla="*/ 534129 w 8534240"/>
              <a:gd name="connsiteY30" fmla="*/ 1032706 h 5840131"/>
              <a:gd name="connsiteX31" fmla="*/ 474781 w 8534240"/>
              <a:gd name="connsiteY31" fmla="*/ 1080187 h 5840131"/>
              <a:gd name="connsiteX32" fmla="*/ 451042 w 8534240"/>
              <a:gd name="connsiteY32" fmla="*/ 1115797 h 5840131"/>
              <a:gd name="connsiteX33" fmla="*/ 367955 w 8534240"/>
              <a:gd name="connsiteY33" fmla="*/ 1187018 h 5840131"/>
              <a:gd name="connsiteX34" fmla="*/ 344216 w 8534240"/>
              <a:gd name="connsiteY34" fmla="*/ 1222629 h 5840131"/>
              <a:gd name="connsiteX35" fmla="*/ 284869 w 8534240"/>
              <a:gd name="connsiteY35" fmla="*/ 1281980 h 5840131"/>
              <a:gd name="connsiteX36" fmla="*/ 261130 w 8534240"/>
              <a:gd name="connsiteY36" fmla="*/ 1329460 h 5840131"/>
              <a:gd name="connsiteX37" fmla="*/ 201782 w 8534240"/>
              <a:gd name="connsiteY37" fmla="*/ 1388811 h 5840131"/>
              <a:gd name="connsiteX38" fmla="*/ 154304 w 8534240"/>
              <a:gd name="connsiteY38" fmla="*/ 1460032 h 5840131"/>
              <a:gd name="connsiteX39" fmla="*/ 118695 w 8534240"/>
              <a:gd name="connsiteY39" fmla="*/ 1531254 h 5840131"/>
              <a:gd name="connsiteX40" fmla="*/ 106826 w 8534240"/>
              <a:gd name="connsiteY40" fmla="*/ 1566864 h 5840131"/>
              <a:gd name="connsiteX41" fmla="*/ 83086 w 8534240"/>
              <a:gd name="connsiteY41" fmla="*/ 1590605 h 5840131"/>
              <a:gd name="connsiteX42" fmla="*/ 59347 w 8534240"/>
              <a:gd name="connsiteY42" fmla="*/ 1661826 h 5840131"/>
              <a:gd name="connsiteX43" fmla="*/ 47478 w 8534240"/>
              <a:gd name="connsiteY43" fmla="*/ 1697436 h 5840131"/>
              <a:gd name="connsiteX44" fmla="*/ 23739 w 8534240"/>
              <a:gd name="connsiteY44" fmla="*/ 1756787 h 5840131"/>
              <a:gd name="connsiteX45" fmla="*/ 0 w 8534240"/>
              <a:gd name="connsiteY45" fmla="*/ 1899229 h 5840131"/>
              <a:gd name="connsiteX46" fmla="*/ 11869 w 8534240"/>
              <a:gd name="connsiteY46" fmla="*/ 2184114 h 5840131"/>
              <a:gd name="connsiteX47" fmla="*/ 23739 w 8534240"/>
              <a:gd name="connsiteY47" fmla="*/ 2231595 h 5840131"/>
              <a:gd name="connsiteX48" fmla="*/ 47478 w 8534240"/>
              <a:gd name="connsiteY48" fmla="*/ 2409647 h 5840131"/>
              <a:gd name="connsiteX49" fmla="*/ 59347 w 8534240"/>
              <a:gd name="connsiteY49" fmla="*/ 2468998 h 5840131"/>
              <a:gd name="connsiteX50" fmla="*/ 71217 w 8534240"/>
              <a:gd name="connsiteY50" fmla="*/ 2552090 h 5840131"/>
              <a:gd name="connsiteX51" fmla="*/ 83086 w 8534240"/>
              <a:gd name="connsiteY51" fmla="*/ 2801363 h 5840131"/>
              <a:gd name="connsiteX52" fmla="*/ 106826 w 8534240"/>
              <a:gd name="connsiteY52" fmla="*/ 2979416 h 5840131"/>
              <a:gd name="connsiteX53" fmla="*/ 118695 w 8534240"/>
              <a:gd name="connsiteY53" fmla="*/ 3098118 h 5840131"/>
              <a:gd name="connsiteX54" fmla="*/ 130565 w 8534240"/>
              <a:gd name="connsiteY54" fmla="*/ 3193080 h 5840131"/>
              <a:gd name="connsiteX55" fmla="*/ 154304 w 8534240"/>
              <a:gd name="connsiteY55" fmla="*/ 3347392 h 5840131"/>
              <a:gd name="connsiteX56" fmla="*/ 166173 w 8534240"/>
              <a:gd name="connsiteY56" fmla="*/ 3406743 h 5840131"/>
              <a:gd name="connsiteX57" fmla="*/ 178043 w 8534240"/>
              <a:gd name="connsiteY57" fmla="*/ 3477964 h 5840131"/>
              <a:gd name="connsiteX58" fmla="*/ 201782 w 8534240"/>
              <a:gd name="connsiteY58" fmla="*/ 3549185 h 5840131"/>
              <a:gd name="connsiteX59" fmla="*/ 213651 w 8534240"/>
              <a:gd name="connsiteY59" fmla="*/ 3667887 h 5840131"/>
              <a:gd name="connsiteX60" fmla="*/ 225521 w 8534240"/>
              <a:gd name="connsiteY60" fmla="*/ 3703498 h 5840131"/>
              <a:gd name="connsiteX61" fmla="*/ 249260 w 8534240"/>
              <a:gd name="connsiteY61" fmla="*/ 3822199 h 5840131"/>
              <a:gd name="connsiteX62" fmla="*/ 296738 w 8534240"/>
              <a:gd name="connsiteY62" fmla="*/ 3964642 h 5840131"/>
              <a:gd name="connsiteX63" fmla="*/ 308608 w 8534240"/>
              <a:gd name="connsiteY63" fmla="*/ 4000252 h 5840131"/>
              <a:gd name="connsiteX64" fmla="*/ 320477 w 8534240"/>
              <a:gd name="connsiteY64" fmla="*/ 4071473 h 5840131"/>
              <a:gd name="connsiteX65" fmla="*/ 344216 w 8534240"/>
              <a:gd name="connsiteY65" fmla="*/ 4142695 h 5840131"/>
              <a:gd name="connsiteX66" fmla="*/ 367955 w 8534240"/>
              <a:gd name="connsiteY66" fmla="*/ 4285137 h 5840131"/>
              <a:gd name="connsiteX67" fmla="*/ 379825 w 8534240"/>
              <a:gd name="connsiteY67" fmla="*/ 4344488 h 5840131"/>
              <a:gd name="connsiteX68" fmla="*/ 403564 w 8534240"/>
              <a:gd name="connsiteY68" fmla="*/ 4415709 h 5840131"/>
              <a:gd name="connsiteX69" fmla="*/ 415434 w 8534240"/>
              <a:gd name="connsiteY69" fmla="*/ 4522540 h 5840131"/>
              <a:gd name="connsiteX70" fmla="*/ 427303 w 8534240"/>
              <a:gd name="connsiteY70" fmla="*/ 4617502 h 5840131"/>
              <a:gd name="connsiteX71" fmla="*/ 439173 w 8534240"/>
              <a:gd name="connsiteY71" fmla="*/ 4759944 h 5840131"/>
              <a:gd name="connsiteX72" fmla="*/ 451042 w 8534240"/>
              <a:gd name="connsiteY72" fmla="*/ 5139790 h 5840131"/>
              <a:gd name="connsiteX73" fmla="*/ 534129 w 8534240"/>
              <a:gd name="connsiteY73" fmla="*/ 5353453 h 5840131"/>
              <a:gd name="connsiteX74" fmla="*/ 593477 w 8534240"/>
              <a:gd name="connsiteY74" fmla="*/ 5448415 h 5840131"/>
              <a:gd name="connsiteX75" fmla="*/ 629085 w 8534240"/>
              <a:gd name="connsiteY75" fmla="*/ 5484026 h 5840131"/>
              <a:gd name="connsiteX76" fmla="*/ 724042 w 8534240"/>
              <a:gd name="connsiteY76" fmla="*/ 5590857 h 5840131"/>
              <a:gd name="connsiteX77" fmla="*/ 818998 w 8534240"/>
              <a:gd name="connsiteY77" fmla="*/ 5650208 h 5840131"/>
              <a:gd name="connsiteX78" fmla="*/ 1459954 w 8534240"/>
              <a:gd name="connsiteY78" fmla="*/ 5745170 h 5840131"/>
              <a:gd name="connsiteX79" fmla="*/ 1685475 w 8534240"/>
              <a:gd name="connsiteY79" fmla="*/ 5757040 h 5840131"/>
              <a:gd name="connsiteX80" fmla="*/ 3228516 w 8534240"/>
              <a:gd name="connsiteY80" fmla="*/ 5733299 h 5840131"/>
              <a:gd name="connsiteX81" fmla="*/ 4059384 w 8534240"/>
              <a:gd name="connsiteY81" fmla="*/ 5757040 h 5840131"/>
              <a:gd name="connsiteX82" fmla="*/ 4201818 w 8534240"/>
              <a:gd name="connsiteY82" fmla="*/ 5768910 h 5840131"/>
              <a:gd name="connsiteX83" fmla="*/ 4296775 w 8534240"/>
              <a:gd name="connsiteY83" fmla="*/ 5780780 h 5840131"/>
              <a:gd name="connsiteX84" fmla="*/ 4379861 w 8534240"/>
              <a:gd name="connsiteY84" fmla="*/ 5792650 h 5840131"/>
              <a:gd name="connsiteX85" fmla="*/ 4652861 w 8534240"/>
              <a:gd name="connsiteY85" fmla="*/ 5816391 h 5840131"/>
              <a:gd name="connsiteX86" fmla="*/ 4878382 w 8534240"/>
              <a:gd name="connsiteY86" fmla="*/ 5840131 h 5840131"/>
              <a:gd name="connsiteX87" fmla="*/ 5353164 w 8534240"/>
              <a:gd name="connsiteY87" fmla="*/ 5828261 h 5840131"/>
              <a:gd name="connsiteX88" fmla="*/ 5816076 w 8534240"/>
              <a:gd name="connsiteY88" fmla="*/ 5804521 h 5840131"/>
              <a:gd name="connsiteX89" fmla="*/ 5922902 w 8534240"/>
              <a:gd name="connsiteY89" fmla="*/ 5792650 h 5840131"/>
              <a:gd name="connsiteX90" fmla="*/ 5970380 w 8534240"/>
              <a:gd name="connsiteY90" fmla="*/ 5780780 h 5840131"/>
              <a:gd name="connsiteX91" fmla="*/ 6243380 w 8534240"/>
              <a:gd name="connsiteY91" fmla="*/ 5757040 h 5840131"/>
              <a:gd name="connsiteX92" fmla="*/ 6385814 w 8534240"/>
              <a:gd name="connsiteY92" fmla="*/ 5745170 h 5840131"/>
              <a:gd name="connsiteX93" fmla="*/ 6599466 w 8534240"/>
              <a:gd name="connsiteY93" fmla="*/ 5721429 h 5840131"/>
              <a:gd name="connsiteX94" fmla="*/ 6741901 w 8534240"/>
              <a:gd name="connsiteY94" fmla="*/ 5709559 h 5840131"/>
              <a:gd name="connsiteX95" fmla="*/ 6931813 w 8534240"/>
              <a:gd name="connsiteY95" fmla="*/ 5685819 h 5840131"/>
              <a:gd name="connsiteX96" fmla="*/ 7026770 w 8534240"/>
              <a:gd name="connsiteY96" fmla="*/ 5662078 h 5840131"/>
              <a:gd name="connsiteX97" fmla="*/ 7109857 w 8534240"/>
              <a:gd name="connsiteY97" fmla="*/ 5650208 h 5840131"/>
              <a:gd name="connsiteX98" fmla="*/ 7252291 w 8534240"/>
              <a:gd name="connsiteY98" fmla="*/ 5614598 h 5840131"/>
              <a:gd name="connsiteX99" fmla="*/ 7299769 w 8534240"/>
              <a:gd name="connsiteY99" fmla="*/ 5602727 h 5840131"/>
              <a:gd name="connsiteX100" fmla="*/ 7406595 w 8534240"/>
              <a:gd name="connsiteY100" fmla="*/ 5578987 h 5840131"/>
              <a:gd name="connsiteX101" fmla="*/ 7465943 w 8534240"/>
              <a:gd name="connsiteY101" fmla="*/ 5555247 h 5840131"/>
              <a:gd name="connsiteX102" fmla="*/ 7513421 w 8534240"/>
              <a:gd name="connsiteY102" fmla="*/ 5543376 h 5840131"/>
              <a:gd name="connsiteX103" fmla="*/ 7620247 w 8534240"/>
              <a:gd name="connsiteY103" fmla="*/ 5495896 h 5840131"/>
              <a:gd name="connsiteX104" fmla="*/ 7679595 w 8534240"/>
              <a:gd name="connsiteY104" fmla="*/ 5460285 h 5840131"/>
              <a:gd name="connsiteX105" fmla="*/ 7774551 w 8534240"/>
              <a:gd name="connsiteY105" fmla="*/ 5412804 h 5840131"/>
              <a:gd name="connsiteX106" fmla="*/ 7857638 w 8534240"/>
              <a:gd name="connsiteY106" fmla="*/ 5365324 h 5840131"/>
              <a:gd name="connsiteX107" fmla="*/ 7893246 w 8534240"/>
              <a:gd name="connsiteY107" fmla="*/ 5329713 h 5840131"/>
              <a:gd name="connsiteX108" fmla="*/ 7928855 w 8534240"/>
              <a:gd name="connsiteY108" fmla="*/ 5305973 h 5840131"/>
              <a:gd name="connsiteX109" fmla="*/ 8059420 w 8534240"/>
              <a:gd name="connsiteY109" fmla="*/ 5163531 h 5840131"/>
              <a:gd name="connsiteX110" fmla="*/ 8106898 w 8534240"/>
              <a:gd name="connsiteY110" fmla="*/ 5092309 h 5840131"/>
              <a:gd name="connsiteX111" fmla="*/ 8130637 w 8534240"/>
              <a:gd name="connsiteY111" fmla="*/ 5056699 h 5840131"/>
              <a:gd name="connsiteX112" fmla="*/ 8166246 w 8534240"/>
              <a:gd name="connsiteY112" fmla="*/ 5032958 h 5840131"/>
              <a:gd name="connsiteX113" fmla="*/ 8213724 w 8534240"/>
              <a:gd name="connsiteY113" fmla="*/ 4961737 h 5840131"/>
              <a:gd name="connsiteX114" fmla="*/ 8320550 w 8534240"/>
              <a:gd name="connsiteY114" fmla="*/ 4819295 h 5840131"/>
              <a:gd name="connsiteX115" fmla="*/ 8391767 w 8534240"/>
              <a:gd name="connsiteY115" fmla="*/ 4641242 h 5840131"/>
              <a:gd name="connsiteX116" fmla="*/ 8415506 w 8534240"/>
              <a:gd name="connsiteY116" fmla="*/ 4546281 h 5840131"/>
              <a:gd name="connsiteX117" fmla="*/ 8427376 w 8534240"/>
              <a:gd name="connsiteY117" fmla="*/ 4451319 h 5840131"/>
              <a:gd name="connsiteX118" fmla="*/ 8439245 w 8534240"/>
              <a:gd name="connsiteY118" fmla="*/ 4380098 h 5840131"/>
              <a:gd name="connsiteX119" fmla="*/ 8451115 w 8534240"/>
              <a:gd name="connsiteY119" fmla="*/ 4213916 h 5840131"/>
              <a:gd name="connsiteX120" fmla="*/ 8474854 w 8534240"/>
              <a:gd name="connsiteY120" fmla="*/ 4130824 h 5840131"/>
              <a:gd name="connsiteX121" fmla="*/ 8510463 w 8534240"/>
              <a:gd name="connsiteY121" fmla="*/ 3905291 h 5840131"/>
              <a:gd name="connsiteX122" fmla="*/ 8534202 w 8534240"/>
              <a:gd name="connsiteY122" fmla="*/ 3715368 h 5840131"/>
              <a:gd name="connsiteX123" fmla="*/ 8522332 w 8534240"/>
              <a:gd name="connsiteY123" fmla="*/ 2920065 h 5840131"/>
              <a:gd name="connsiteX124" fmla="*/ 8510463 w 8534240"/>
              <a:gd name="connsiteY124" fmla="*/ 2801363 h 5840131"/>
              <a:gd name="connsiteX125" fmla="*/ 8486724 w 8534240"/>
              <a:gd name="connsiteY125" fmla="*/ 2718272 h 5840131"/>
              <a:gd name="connsiteX126" fmla="*/ 8474854 w 8534240"/>
              <a:gd name="connsiteY126" fmla="*/ 2647051 h 5840131"/>
              <a:gd name="connsiteX127" fmla="*/ 8462985 w 8534240"/>
              <a:gd name="connsiteY127" fmla="*/ 2611441 h 5840131"/>
              <a:gd name="connsiteX128" fmla="*/ 8439245 w 8534240"/>
              <a:gd name="connsiteY128" fmla="*/ 2504609 h 5840131"/>
              <a:gd name="connsiteX129" fmla="*/ 8427376 w 8534240"/>
              <a:gd name="connsiteY129" fmla="*/ 2433388 h 5840131"/>
              <a:gd name="connsiteX130" fmla="*/ 8403637 w 8534240"/>
              <a:gd name="connsiteY130" fmla="*/ 2243465 h 5840131"/>
              <a:gd name="connsiteX131" fmla="*/ 8391767 w 8534240"/>
              <a:gd name="connsiteY131" fmla="*/ 2101023 h 5840131"/>
              <a:gd name="connsiteX132" fmla="*/ 8379898 w 8534240"/>
              <a:gd name="connsiteY132" fmla="*/ 2029801 h 5840131"/>
              <a:gd name="connsiteX133" fmla="*/ 8368028 w 8534240"/>
              <a:gd name="connsiteY133" fmla="*/ 1922970 h 5840131"/>
              <a:gd name="connsiteX134" fmla="*/ 8356159 w 8534240"/>
              <a:gd name="connsiteY134" fmla="*/ 1887359 h 5840131"/>
              <a:gd name="connsiteX135" fmla="*/ 8344289 w 8534240"/>
              <a:gd name="connsiteY135" fmla="*/ 1816138 h 5840131"/>
              <a:gd name="connsiteX136" fmla="*/ 8320550 w 8534240"/>
              <a:gd name="connsiteY136" fmla="*/ 1744917 h 5840131"/>
              <a:gd name="connsiteX137" fmla="*/ 8296811 w 8534240"/>
              <a:gd name="connsiteY137" fmla="*/ 1673696 h 5840131"/>
              <a:gd name="connsiteX138" fmla="*/ 8261202 w 8534240"/>
              <a:gd name="connsiteY138" fmla="*/ 1566864 h 5840131"/>
              <a:gd name="connsiteX139" fmla="*/ 8237463 w 8534240"/>
              <a:gd name="connsiteY139" fmla="*/ 1495643 h 5840131"/>
              <a:gd name="connsiteX140" fmla="*/ 8213724 w 8534240"/>
              <a:gd name="connsiteY140" fmla="*/ 1460032 h 5840131"/>
              <a:gd name="connsiteX141" fmla="*/ 8166246 w 8534240"/>
              <a:gd name="connsiteY141" fmla="*/ 1376941 h 5840131"/>
              <a:gd name="connsiteX142" fmla="*/ 8130637 w 8534240"/>
              <a:gd name="connsiteY142" fmla="*/ 1329460 h 5840131"/>
              <a:gd name="connsiteX143" fmla="*/ 8106898 w 8534240"/>
              <a:gd name="connsiteY143" fmla="*/ 1270109 h 5840131"/>
              <a:gd name="connsiteX144" fmla="*/ 8071290 w 8534240"/>
              <a:gd name="connsiteY144" fmla="*/ 1222629 h 5840131"/>
              <a:gd name="connsiteX145" fmla="*/ 7952594 w 8534240"/>
              <a:gd name="connsiteY145" fmla="*/ 1056446 h 5840131"/>
              <a:gd name="connsiteX146" fmla="*/ 7881377 w 8534240"/>
              <a:gd name="connsiteY146" fmla="*/ 985225 h 5840131"/>
              <a:gd name="connsiteX147" fmla="*/ 7845768 w 8534240"/>
              <a:gd name="connsiteY147" fmla="*/ 949614 h 5840131"/>
              <a:gd name="connsiteX148" fmla="*/ 7798290 w 8534240"/>
              <a:gd name="connsiteY148" fmla="*/ 925874 h 5840131"/>
              <a:gd name="connsiteX149" fmla="*/ 7762681 w 8534240"/>
              <a:gd name="connsiteY149" fmla="*/ 890264 h 5840131"/>
              <a:gd name="connsiteX150" fmla="*/ 7727073 w 8534240"/>
              <a:gd name="connsiteY150" fmla="*/ 866523 h 5840131"/>
              <a:gd name="connsiteX151" fmla="*/ 7679595 w 8534240"/>
              <a:gd name="connsiteY151" fmla="*/ 830913 h 5840131"/>
              <a:gd name="connsiteX152" fmla="*/ 7584638 w 8534240"/>
              <a:gd name="connsiteY152" fmla="*/ 783432 h 5840131"/>
              <a:gd name="connsiteX153" fmla="*/ 7549030 w 8534240"/>
              <a:gd name="connsiteY153" fmla="*/ 759691 h 5840131"/>
              <a:gd name="connsiteX154" fmla="*/ 7430334 w 8534240"/>
              <a:gd name="connsiteY154" fmla="*/ 700341 h 5840131"/>
              <a:gd name="connsiteX155" fmla="*/ 7382856 w 8534240"/>
              <a:gd name="connsiteY155" fmla="*/ 664730 h 5840131"/>
              <a:gd name="connsiteX156" fmla="*/ 7276030 w 8534240"/>
              <a:gd name="connsiteY156" fmla="*/ 617249 h 5840131"/>
              <a:gd name="connsiteX157" fmla="*/ 7157335 w 8534240"/>
              <a:gd name="connsiteY157" fmla="*/ 557898 h 5840131"/>
              <a:gd name="connsiteX158" fmla="*/ 7121726 w 8534240"/>
              <a:gd name="connsiteY158" fmla="*/ 546028 h 5840131"/>
              <a:gd name="connsiteX159" fmla="*/ 7050509 w 8534240"/>
              <a:gd name="connsiteY159" fmla="*/ 510418 h 5840131"/>
              <a:gd name="connsiteX160" fmla="*/ 7014900 w 8534240"/>
              <a:gd name="connsiteY160" fmla="*/ 498547 h 5840131"/>
              <a:gd name="connsiteX161" fmla="*/ 6967422 w 8534240"/>
              <a:gd name="connsiteY161" fmla="*/ 474807 h 5840131"/>
              <a:gd name="connsiteX162" fmla="*/ 6919944 w 8534240"/>
              <a:gd name="connsiteY162" fmla="*/ 462937 h 5840131"/>
              <a:gd name="connsiteX163" fmla="*/ 6824987 w 8534240"/>
              <a:gd name="connsiteY163" fmla="*/ 427326 h 5840131"/>
              <a:gd name="connsiteX164" fmla="*/ 6670683 w 8534240"/>
              <a:gd name="connsiteY164" fmla="*/ 379846 h 5840131"/>
              <a:gd name="connsiteX165" fmla="*/ 6551988 w 8534240"/>
              <a:gd name="connsiteY165" fmla="*/ 356105 h 5840131"/>
              <a:gd name="connsiteX166" fmla="*/ 6457032 w 8534240"/>
              <a:gd name="connsiteY166" fmla="*/ 320495 h 5840131"/>
              <a:gd name="connsiteX167" fmla="*/ 6397684 w 8534240"/>
              <a:gd name="connsiteY167" fmla="*/ 308624 h 5840131"/>
              <a:gd name="connsiteX168" fmla="*/ 6362075 w 8534240"/>
              <a:gd name="connsiteY168" fmla="*/ 296754 h 5840131"/>
              <a:gd name="connsiteX169" fmla="*/ 6278988 w 8534240"/>
              <a:gd name="connsiteY169" fmla="*/ 273014 h 5840131"/>
              <a:gd name="connsiteX170" fmla="*/ 6243380 w 8534240"/>
              <a:gd name="connsiteY170" fmla="*/ 261144 h 5840131"/>
              <a:gd name="connsiteX171" fmla="*/ 6184032 w 8534240"/>
              <a:gd name="connsiteY171" fmla="*/ 249273 h 5840131"/>
              <a:gd name="connsiteX172" fmla="*/ 6124684 w 8534240"/>
              <a:gd name="connsiteY172" fmla="*/ 225533 h 5840131"/>
              <a:gd name="connsiteX173" fmla="*/ 6005989 w 8534240"/>
              <a:gd name="connsiteY173" fmla="*/ 201793 h 5840131"/>
              <a:gd name="connsiteX174" fmla="*/ 5911033 w 8534240"/>
              <a:gd name="connsiteY174" fmla="*/ 178052 h 5840131"/>
              <a:gd name="connsiteX175" fmla="*/ 5816076 w 8534240"/>
              <a:gd name="connsiteY175" fmla="*/ 154312 h 5840131"/>
              <a:gd name="connsiteX176" fmla="*/ 5673642 w 8534240"/>
              <a:gd name="connsiteY176" fmla="*/ 118701 h 5840131"/>
              <a:gd name="connsiteX177" fmla="*/ 5626163 w 8534240"/>
              <a:gd name="connsiteY177" fmla="*/ 106831 h 5840131"/>
              <a:gd name="connsiteX178" fmla="*/ 5578685 w 8534240"/>
              <a:gd name="connsiteY178" fmla="*/ 94961 h 5840131"/>
              <a:gd name="connsiteX179" fmla="*/ 5507468 w 8534240"/>
              <a:gd name="connsiteY179" fmla="*/ 83091 h 5840131"/>
              <a:gd name="connsiteX180" fmla="*/ 5471859 w 8534240"/>
              <a:gd name="connsiteY180" fmla="*/ 71221 h 5840131"/>
              <a:gd name="connsiteX181" fmla="*/ 5376903 w 8534240"/>
              <a:gd name="connsiteY181" fmla="*/ 47480 h 5840131"/>
              <a:gd name="connsiteX182" fmla="*/ 5329425 w 8534240"/>
              <a:gd name="connsiteY182" fmla="*/ 35610 h 5840131"/>
              <a:gd name="connsiteX183" fmla="*/ 5092034 w 8534240"/>
              <a:gd name="connsiteY183" fmla="*/ 0 h 5840131"/>
              <a:gd name="connsiteX184" fmla="*/ 4474818 w 8534240"/>
              <a:gd name="connsiteY184" fmla="*/ 11870 h 5840131"/>
              <a:gd name="connsiteX185" fmla="*/ 4427340 w 8534240"/>
              <a:gd name="connsiteY185" fmla="*/ 23740 h 5840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</a:cxnLst>
            <a:rect l="l" t="t" r="r" b="b"/>
            <a:pathLst>
              <a:path w="8534240" h="5840131">
                <a:moveTo>
                  <a:pt x="4427340" y="23740"/>
                </a:moveTo>
                <a:cubicBezTo>
                  <a:pt x="4385797" y="25718"/>
                  <a:pt x="4455822" y="23740"/>
                  <a:pt x="4225557" y="23740"/>
                </a:cubicBezTo>
                <a:cubicBezTo>
                  <a:pt x="4173970" y="23740"/>
                  <a:pt x="4122717" y="32061"/>
                  <a:pt x="4071253" y="35610"/>
                </a:cubicBezTo>
                <a:cubicBezTo>
                  <a:pt x="3881002" y="48731"/>
                  <a:pt x="3836267" y="49627"/>
                  <a:pt x="3632080" y="59351"/>
                </a:cubicBezTo>
                <a:cubicBezTo>
                  <a:pt x="3306567" y="95520"/>
                  <a:pt x="3642454" y="61490"/>
                  <a:pt x="2908038" y="83091"/>
                </a:cubicBezTo>
                <a:cubicBezTo>
                  <a:pt x="2786063" y="86679"/>
                  <a:pt x="2713770" y="95397"/>
                  <a:pt x="2599430" y="106831"/>
                </a:cubicBezTo>
                <a:cubicBezTo>
                  <a:pt x="2518980" y="133648"/>
                  <a:pt x="2617126" y="103291"/>
                  <a:pt x="2480734" y="130572"/>
                </a:cubicBezTo>
                <a:cubicBezTo>
                  <a:pt x="2468466" y="133026"/>
                  <a:pt x="2457317" y="139629"/>
                  <a:pt x="2445126" y="142442"/>
                </a:cubicBezTo>
                <a:cubicBezTo>
                  <a:pt x="2405810" y="151515"/>
                  <a:pt x="2365883" y="157727"/>
                  <a:pt x="2326430" y="166182"/>
                </a:cubicBezTo>
                <a:cubicBezTo>
                  <a:pt x="2310479" y="169600"/>
                  <a:pt x="2294778" y="174095"/>
                  <a:pt x="2278952" y="178052"/>
                </a:cubicBezTo>
                <a:cubicBezTo>
                  <a:pt x="2178479" y="228293"/>
                  <a:pt x="2289463" y="175594"/>
                  <a:pt x="2124648" y="237403"/>
                </a:cubicBezTo>
                <a:cubicBezTo>
                  <a:pt x="2096434" y="247984"/>
                  <a:pt x="2068992" y="260545"/>
                  <a:pt x="2041561" y="273014"/>
                </a:cubicBezTo>
                <a:cubicBezTo>
                  <a:pt x="2025453" y="280336"/>
                  <a:pt x="2010650" y="290541"/>
                  <a:pt x="1994083" y="296754"/>
                </a:cubicBezTo>
                <a:cubicBezTo>
                  <a:pt x="1978809" y="302482"/>
                  <a:pt x="1961968" y="303137"/>
                  <a:pt x="1946605" y="308624"/>
                </a:cubicBezTo>
                <a:cubicBezTo>
                  <a:pt x="1906474" y="322957"/>
                  <a:pt x="1866849" y="338797"/>
                  <a:pt x="1827909" y="356105"/>
                </a:cubicBezTo>
                <a:cubicBezTo>
                  <a:pt x="1795571" y="370478"/>
                  <a:pt x="1767654" y="396646"/>
                  <a:pt x="1732953" y="403586"/>
                </a:cubicBezTo>
                <a:lnTo>
                  <a:pt x="1673605" y="415456"/>
                </a:lnTo>
                <a:cubicBezTo>
                  <a:pt x="1600776" y="446671"/>
                  <a:pt x="1563352" y="465434"/>
                  <a:pt x="1483693" y="486677"/>
                </a:cubicBezTo>
                <a:cubicBezTo>
                  <a:pt x="1460439" y="492878"/>
                  <a:pt x="1436214" y="494590"/>
                  <a:pt x="1412475" y="498547"/>
                </a:cubicBezTo>
                <a:lnTo>
                  <a:pt x="1317519" y="534158"/>
                </a:lnTo>
                <a:cubicBezTo>
                  <a:pt x="1305761" y="538434"/>
                  <a:pt x="1293300" y="540850"/>
                  <a:pt x="1281910" y="546028"/>
                </a:cubicBezTo>
                <a:cubicBezTo>
                  <a:pt x="1249694" y="560673"/>
                  <a:pt x="1219707" y="580109"/>
                  <a:pt x="1186954" y="593509"/>
                </a:cubicBezTo>
                <a:cubicBezTo>
                  <a:pt x="1132515" y="615781"/>
                  <a:pt x="1076245" y="633283"/>
                  <a:pt x="1020780" y="652860"/>
                </a:cubicBezTo>
                <a:cubicBezTo>
                  <a:pt x="958673" y="674781"/>
                  <a:pt x="991647" y="658543"/>
                  <a:pt x="902085" y="700341"/>
                </a:cubicBezTo>
                <a:cubicBezTo>
                  <a:pt x="870017" y="715307"/>
                  <a:pt x="807129" y="747821"/>
                  <a:pt x="807129" y="747821"/>
                </a:cubicBezTo>
                <a:cubicBezTo>
                  <a:pt x="738070" y="816886"/>
                  <a:pt x="837614" y="720437"/>
                  <a:pt x="747781" y="795302"/>
                </a:cubicBezTo>
                <a:cubicBezTo>
                  <a:pt x="670263" y="859903"/>
                  <a:pt x="755148" y="799804"/>
                  <a:pt x="676564" y="878393"/>
                </a:cubicBezTo>
                <a:cubicBezTo>
                  <a:pt x="666477" y="888481"/>
                  <a:pt x="652825" y="894220"/>
                  <a:pt x="640955" y="902134"/>
                </a:cubicBezTo>
                <a:cubicBezTo>
                  <a:pt x="633042" y="914004"/>
                  <a:pt x="626610" y="927008"/>
                  <a:pt x="617216" y="937744"/>
                </a:cubicBezTo>
                <a:cubicBezTo>
                  <a:pt x="598793" y="958800"/>
                  <a:pt x="573386" y="973816"/>
                  <a:pt x="557868" y="997095"/>
                </a:cubicBezTo>
                <a:cubicBezTo>
                  <a:pt x="549955" y="1008965"/>
                  <a:pt x="544216" y="1022618"/>
                  <a:pt x="534129" y="1032706"/>
                </a:cubicBezTo>
                <a:cubicBezTo>
                  <a:pt x="472427" y="1094411"/>
                  <a:pt x="521771" y="1021446"/>
                  <a:pt x="474781" y="1080187"/>
                </a:cubicBezTo>
                <a:cubicBezTo>
                  <a:pt x="465870" y="1091327"/>
                  <a:pt x="461129" y="1105709"/>
                  <a:pt x="451042" y="1115797"/>
                </a:cubicBezTo>
                <a:cubicBezTo>
                  <a:pt x="397350" y="1169492"/>
                  <a:pt x="424675" y="1101932"/>
                  <a:pt x="367955" y="1187018"/>
                </a:cubicBezTo>
                <a:cubicBezTo>
                  <a:pt x="360042" y="1198888"/>
                  <a:pt x="353610" y="1211892"/>
                  <a:pt x="344216" y="1222629"/>
                </a:cubicBezTo>
                <a:cubicBezTo>
                  <a:pt x="325793" y="1243685"/>
                  <a:pt x="297380" y="1256956"/>
                  <a:pt x="284869" y="1281980"/>
                </a:cubicBezTo>
                <a:cubicBezTo>
                  <a:pt x="276956" y="1297807"/>
                  <a:pt x="271993" y="1315492"/>
                  <a:pt x="261130" y="1329460"/>
                </a:cubicBezTo>
                <a:cubicBezTo>
                  <a:pt x="243954" y="1351545"/>
                  <a:pt x="217301" y="1365532"/>
                  <a:pt x="201782" y="1388811"/>
                </a:cubicBezTo>
                <a:cubicBezTo>
                  <a:pt x="185956" y="1412551"/>
                  <a:pt x="163326" y="1432964"/>
                  <a:pt x="154304" y="1460032"/>
                </a:cubicBezTo>
                <a:cubicBezTo>
                  <a:pt x="137923" y="1509177"/>
                  <a:pt x="149374" y="1485232"/>
                  <a:pt x="118695" y="1531254"/>
                </a:cubicBezTo>
                <a:cubicBezTo>
                  <a:pt x="114739" y="1543124"/>
                  <a:pt x="113263" y="1556135"/>
                  <a:pt x="106826" y="1566864"/>
                </a:cubicBezTo>
                <a:cubicBezTo>
                  <a:pt x="101068" y="1576461"/>
                  <a:pt x="88091" y="1580595"/>
                  <a:pt x="83086" y="1590605"/>
                </a:cubicBezTo>
                <a:cubicBezTo>
                  <a:pt x="71895" y="1612988"/>
                  <a:pt x="67260" y="1638086"/>
                  <a:pt x="59347" y="1661826"/>
                </a:cubicBezTo>
                <a:cubicBezTo>
                  <a:pt x="55391" y="1673696"/>
                  <a:pt x="52125" y="1685819"/>
                  <a:pt x="47478" y="1697436"/>
                </a:cubicBezTo>
                <a:cubicBezTo>
                  <a:pt x="39565" y="1717220"/>
                  <a:pt x="29861" y="1736378"/>
                  <a:pt x="23739" y="1756787"/>
                </a:cubicBezTo>
                <a:cubicBezTo>
                  <a:pt x="14270" y="1788351"/>
                  <a:pt x="3783" y="1872744"/>
                  <a:pt x="0" y="1899229"/>
                </a:cubicBezTo>
                <a:cubicBezTo>
                  <a:pt x="3956" y="1994191"/>
                  <a:pt x="5098" y="2089311"/>
                  <a:pt x="11869" y="2184114"/>
                </a:cubicBezTo>
                <a:cubicBezTo>
                  <a:pt x="13031" y="2200387"/>
                  <a:pt x="20821" y="2215544"/>
                  <a:pt x="23739" y="2231595"/>
                </a:cubicBezTo>
                <a:cubicBezTo>
                  <a:pt x="35721" y="2297500"/>
                  <a:pt x="37152" y="2342525"/>
                  <a:pt x="47478" y="2409647"/>
                </a:cubicBezTo>
                <a:cubicBezTo>
                  <a:pt x="50546" y="2429588"/>
                  <a:pt x="56030" y="2449097"/>
                  <a:pt x="59347" y="2468998"/>
                </a:cubicBezTo>
                <a:cubicBezTo>
                  <a:pt x="63946" y="2496596"/>
                  <a:pt x="67260" y="2524393"/>
                  <a:pt x="71217" y="2552090"/>
                </a:cubicBezTo>
                <a:cubicBezTo>
                  <a:pt x="75173" y="2635181"/>
                  <a:pt x="77553" y="2718362"/>
                  <a:pt x="83086" y="2801363"/>
                </a:cubicBezTo>
                <a:cubicBezTo>
                  <a:pt x="92716" y="2945820"/>
                  <a:pt x="92356" y="2863647"/>
                  <a:pt x="106826" y="2979416"/>
                </a:cubicBezTo>
                <a:cubicBezTo>
                  <a:pt x="111758" y="3018874"/>
                  <a:pt x="114304" y="3058597"/>
                  <a:pt x="118695" y="3098118"/>
                </a:cubicBezTo>
                <a:cubicBezTo>
                  <a:pt x="122218" y="3129823"/>
                  <a:pt x="126349" y="3161459"/>
                  <a:pt x="130565" y="3193080"/>
                </a:cubicBezTo>
                <a:cubicBezTo>
                  <a:pt x="137237" y="3243127"/>
                  <a:pt x="145232" y="3297495"/>
                  <a:pt x="154304" y="3347392"/>
                </a:cubicBezTo>
                <a:cubicBezTo>
                  <a:pt x="157913" y="3367242"/>
                  <a:pt x="162564" y="3386893"/>
                  <a:pt x="166173" y="3406743"/>
                </a:cubicBezTo>
                <a:cubicBezTo>
                  <a:pt x="170478" y="3430423"/>
                  <a:pt x="172206" y="3454615"/>
                  <a:pt x="178043" y="3477964"/>
                </a:cubicBezTo>
                <a:cubicBezTo>
                  <a:pt x="184112" y="3502241"/>
                  <a:pt x="201782" y="3549185"/>
                  <a:pt x="201782" y="3549185"/>
                </a:cubicBezTo>
                <a:cubicBezTo>
                  <a:pt x="205738" y="3588752"/>
                  <a:pt x="207605" y="3628585"/>
                  <a:pt x="213651" y="3667887"/>
                </a:cubicBezTo>
                <a:cubicBezTo>
                  <a:pt x="215553" y="3680254"/>
                  <a:pt x="222708" y="3691306"/>
                  <a:pt x="225521" y="3703498"/>
                </a:cubicBezTo>
                <a:cubicBezTo>
                  <a:pt x="234594" y="3742815"/>
                  <a:pt x="239474" y="3783053"/>
                  <a:pt x="249260" y="3822199"/>
                </a:cubicBezTo>
                <a:cubicBezTo>
                  <a:pt x="249261" y="3822204"/>
                  <a:pt x="296736" y="3964636"/>
                  <a:pt x="296738" y="3964642"/>
                </a:cubicBezTo>
                <a:lnTo>
                  <a:pt x="308608" y="4000252"/>
                </a:lnTo>
                <a:cubicBezTo>
                  <a:pt x="312564" y="4023992"/>
                  <a:pt x="314640" y="4048124"/>
                  <a:pt x="320477" y="4071473"/>
                </a:cubicBezTo>
                <a:cubicBezTo>
                  <a:pt x="326546" y="4095751"/>
                  <a:pt x="338788" y="4118266"/>
                  <a:pt x="344216" y="4142695"/>
                </a:cubicBezTo>
                <a:cubicBezTo>
                  <a:pt x="354657" y="4189684"/>
                  <a:pt x="358515" y="4237936"/>
                  <a:pt x="367955" y="4285137"/>
                </a:cubicBezTo>
                <a:cubicBezTo>
                  <a:pt x="371912" y="4304921"/>
                  <a:pt x="374517" y="4325023"/>
                  <a:pt x="379825" y="4344488"/>
                </a:cubicBezTo>
                <a:cubicBezTo>
                  <a:pt x="386409" y="4368631"/>
                  <a:pt x="395651" y="4391969"/>
                  <a:pt x="403564" y="4415709"/>
                </a:cubicBezTo>
                <a:cubicBezTo>
                  <a:pt x="407521" y="4451319"/>
                  <a:pt x="411248" y="4486956"/>
                  <a:pt x="415434" y="4522540"/>
                </a:cubicBezTo>
                <a:cubicBezTo>
                  <a:pt x="419161" y="4554222"/>
                  <a:pt x="424129" y="4585760"/>
                  <a:pt x="427303" y="4617502"/>
                </a:cubicBezTo>
                <a:cubicBezTo>
                  <a:pt x="432044" y="4664911"/>
                  <a:pt x="435216" y="4712463"/>
                  <a:pt x="439173" y="4759944"/>
                </a:cubicBezTo>
                <a:cubicBezTo>
                  <a:pt x="443129" y="4886559"/>
                  <a:pt x="441569" y="5013468"/>
                  <a:pt x="451042" y="5139790"/>
                </a:cubicBezTo>
                <a:cubicBezTo>
                  <a:pt x="457125" y="5220896"/>
                  <a:pt x="498674" y="5282539"/>
                  <a:pt x="534129" y="5353453"/>
                </a:cubicBezTo>
                <a:cubicBezTo>
                  <a:pt x="558448" y="5402093"/>
                  <a:pt x="556494" y="5405266"/>
                  <a:pt x="593477" y="5448415"/>
                </a:cubicBezTo>
                <a:cubicBezTo>
                  <a:pt x="604401" y="5461161"/>
                  <a:pt x="618031" y="5471393"/>
                  <a:pt x="629085" y="5484026"/>
                </a:cubicBezTo>
                <a:cubicBezTo>
                  <a:pt x="676578" y="5538307"/>
                  <a:pt x="670990" y="5545380"/>
                  <a:pt x="724042" y="5590857"/>
                </a:cubicBezTo>
                <a:cubicBezTo>
                  <a:pt x="737716" y="5602579"/>
                  <a:pt x="813932" y="5647393"/>
                  <a:pt x="818998" y="5650208"/>
                </a:cubicBezTo>
                <a:cubicBezTo>
                  <a:pt x="1012422" y="5757672"/>
                  <a:pt x="1249537" y="5736402"/>
                  <a:pt x="1459954" y="5745170"/>
                </a:cubicBezTo>
                <a:cubicBezTo>
                  <a:pt x="1535166" y="5748304"/>
                  <a:pt x="1610301" y="5753083"/>
                  <a:pt x="1685475" y="5757040"/>
                </a:cubicBezTo>
                <a:cubicBezTo>
                  <a:pt x="2308839" y="5738705"/>
                  <a:pt x="2405730" y="5733299"/>
                  <a:pt x="3228516" y="5733299"/>
                </a:cubicBezTo>
                <a:cubicBezTo>
                  <a:pt x="3376853" y="5733299"/>
                  <a:pt x="3879033" y="5751028"/>
                  <a:pt x="4059384" y="5757040"/>
                </a:cubicBezTo>
                <a:lnTo>
                  <a:pt x="4201818" y="5768910"/>
                </a:lnTo>
                <a:cubicBezTo>
                  <a:pt x="4233558" y="5772084"/>
                  <a:pt x="4265156" y="5776564"/>
                  <a:pt x="4296775" y="5780780"/>
                </a:cubicBezTo>
                <a:cubicBezTo>
                  <a:pt x="4324506" y="5784478"/>
                  <a:pt x="4352023" y="5789866"/>
                  <a:pt x="4379861" y="5792650"/>
                </a:cubicBezTo>
                <a:cubicBezTo>
                  <a:pt x="4470751" y="5801740"/>
                  <a:pt x="4561971" y="5807302"/>
                  <a:pt x="4652861" y="5816391"/>
                </a:cubicBezTo>
                <a:cubicBezTo>
                  <a:pt x="4807206" y="5831826"/>
                  <a:pt x="4732037" y="5823870"/>
                  <a:pt x="4878382" y="5840131"/>
                </a:cubicBezTo>
                <a:lnTo>
                  <a:pt x="5353164" y="5828261"/>
                </a:lnTo>
                <a:cubicBezTo>
                  <a:pt x="5464882" y="5824598"/>
                  <a:pt x="5698407" y="5811058"/>
                  <a:pt x="5816076" y="5804521"/>
                </a:cubicBezTo>
                <a:cubicBezTo>
                  <a:pt x="5851685" y="5800564"/>
                  <a:pt x="5887491" y="5798098"/>
                  <a:pt x="5922902" y="5792650"/>
                </a:cubicBezTo>
                <a:cubicBezTo>
                  <a:pt x="5939025" y="5790169"/>
                  <a:pt x="5954257" y="5783261"/>
                  <a:pt x="5970380" y="5780780"/>
                </a:cubicBezTo>
                <a:cubicBezTo>
                  <a:pt x="6051693" y="5768270"/>
                  <a:pt x="6166562" y="5762949"/>
                  <a:pt x="6243380" y="5757040"/>
                </a:cubicBezTo>
                <a:lnTo>
                  <a:pt x="6385814" y="5745170"/>
                </a:lnTo>
                <a:cubicBezTo>
                  <a:pt x="6457114" y="5738040"/>
                  <a:pt x="6528058" y="5727380"/>
                  <a:pt x="6599466" y="5721429"/>
                </a:cubicBezTo>
                <a:cubicBezTo>
                  <a:pt x="6646944" y="5717472"/>
                  <a:pt x="6694529" y="5714635"/>
                  <a:pt x="6741901" y="5709559"/>
                </a:cubicBezTo>
                <a:cubicBezTo>
                  <a:pt x="6805335" y="5702762"/>
                  <a:pt x="6931813" y="5685819"/>
                  <a:pt x="6931813" y="5685819"/>
                </a:cubicBezTo>
                <a:cubicBezTo>
                  <a:pt x="6963465" y="5677905"/>
                  <a:pt x="6994777" y="5668477"/>
                  <a:pt x="7026770" y="5662078"/>
                </a:cubicBezTo>
                <a:cubicBezTo>
                  <a:pt x="7054204" y="5656591"/>
                  <a:pt x="7082480" y="5655972"/>
                  <a:pt x="7109857" y="5650208"/>
                </a:cubicBezTo>
                <a:cubicBezTo>
                  <a:pt x="7157746" y="5640126"/>
                  <a:pt x="7204813" y="5626468"/>
                  <a:pt x="7252291" y="5614598"/>
                </a:cubicBezTo>
                <a:cubicBezTo>
                  <a:pt x="7268117" y="5610641"/>
                  <a:pt x="7283773" y="5605926"/>
                  <a:pt x="7299769" y="5602727"/>
                </a:cubicBezTo>
                <a:cubicBezTo>
                  <a:pt x="7323289" y="5598023"/>
                  <a:pt x="7381450" y="5587369"/>
                  <a:pt x="7406595" y="5578987"/>
                </a:cubicBezTo>
                <a:cubicBezTo>
                  <a:pt x="7426808" y="5572249"/>
                  <a:pt x="7445730" y="5561985"/>
                  <a:pt x="7465943" y="5555247"/>
                </a:cubicBezTo>
                <a:cubicBezTo>
                  <a:pt x="7481419" y="5550088"/>
                  <a:pt x="7497945" y="5548535"/>
                  <a:pt x="7513421" y="5543376"/>
                </a:cubicBezTo>
                <a:cubicBezTo>
                  <a:pt x="7546436" y="5532370"/>
                  <a:pt x="7589223" y="5513132"/>
                  <a:pt x="7620247" y="5495896"/>
                </a:cubicBezTo>
                <a:cubicBezTo>
                  <a:pt x="7640414" y="5484691"/>
                  <a:pt x="7659282" y="5471223"/>
                  <a:pt x="7679595" y="5460285"/>
                </a:cubicBezTo>
                <a:cubicBezTo>
                  <a:pt x="7710753" y="5443507"/>
                  <a:pt x="7742899" y="5428631"/>
                  <a:pt x="7774551" y="5412804"/>
                </a:cubicBezTo>
                <a:cubicBezTo>
                  <a:pt x="7803572" y="5398293"/>
                  <a:pt x="7832474" y="5386295"/>
                  <a:pt x="7857638" y="5365324"/>
                </a:cubicBezTo>
                <a:cubicBezTo>
                  <a:pt x="7870533" y="5354577"/>
                  <a:pt x="7880351" y="5340460"/>
                  <a:pt x="7893246" y="5329713"/>
                </a:cubicBezTo>
                <a:cubicBezTo>
                  <a:pt x="7904205" y="5320580"/>
                  <a:pt x="7918252" y="5315517"/>
                  <a:pt x="7928855" y="5305973"/>
                </a:cubicBezTo>
                <a:cubicBezTo>
                  <a:pt x="7979315" y="5260556"/>
                  <a:pt x="8020164" y="5217511"/>
                  <a:pt x="8059420" y="5163531"/>
                </a:cubicBezTo>
                <a:cubicBezTo>
                  <a:pt x="8076201" y="5140456"/>
                  <a:pt x="8091072" y="5116050"/>
                  <a:pt x="8106898" y="5092309"/>
                </a:cubicBezTo>
                <a:cubicBezTo>
                  <a:pt x="8114811" y="5080439"/>
                  <a:pt x="8118767" y="5064613"/>
                  <a:pt x="8130637" y="5056699"/>
                </a:cubicBezTo>
                <a:lnTo>
                  <a:pt x="8166246" y="5032958"/>
                </a:lnTo>
                <a:cubicBezTo>
                  <a:pt x="8182072" y="5009218"/>
                  <a:pt x="8195901" y="4984017"/>
                  <a:pt x="8213724" y="4961737"/>
                </a:cubicBezTo>
                <a:cubicBezTo>
                  <a:pt x="8240050" y="4928827"/>
                  <a:pt x="8303458" y="4851772"/>
                  <a:pt x="8320550" y="4819295"/>
                </a:cubicBezTo>
                <a:cubicBezTo>
                  <a:pt x="8322919" y="4814794"/>
                  <a:pt x="8378665" y="4689287"/>
                  <a:pt x="8391767" y="4641242"/>
                </a:cubicBezTo>
                <a:cubicBezTo>
                  <a:pt x="8400351" y="4609764"/>
                  <a:pt x="8409493" y="4578350"/>
                  <a:pt x="8415506" y="4546281"/>
                </a:cubicBezTo>
                <a:cubicBezTo>
                  <a:pt x="8421385" y="4514927"/>
                  <a:pt x="8422865" y="4482899"/>
                  <a:pt x="8427376" y="4451319"/>
                </a:cubicBezTo>
                <a:cubicBezTo>
                  <a:pt x="8430779" y="4427493"/>
                  <a:pt x="8435289" y="4403838"/>
                  <a:pt x="8439245" y="4380098"/>
                </a:cubicBezTo>
                <a:cubicBezTo>
                  <a:pt x="8443202" y="4324704"/>
                  <a:pt x="8444982" y="4269111"/>
                  <a:pt x="8451115" y="4213916"/>
                </a:cubicBezTo>
                <a:cubicBezTo>
                  <a:pt x="8453599" y="4191564"/>
                  <a:pt x="8467353" y="4153329"/>
                  <a:pt x="8474854" y="4130824"/>
                </a:cubicBezTo>
                <a:cubicBezTo>
                  <a:pt x="8500145" y="3928486"/>
                  <a:pt x="8478418" y="4001427"/>
                  <a:pt x="8510463" y="3905291"/>
                </a:cubicBezTo>
                <a:cubicBezTo>
                  <a:pt x="8518376" y="3841983"/>
                  <a:pt x="8535154" y="3779161"/>
                  <a:pt x="8534202" y="3715368"/>
                </a:cubicBezTo>
                <a:cubicBezTo>
                  <a:pt x="8530245" y="3450267"/>
                  <a:pt x="8529216" y="3185106"/>
                  <a:pt x="8522332" y="2920065"/>
                </a:cubicBezTo>
                <a:cubicBezTo>
                  <a:pt x="8521300" y="2880314"/>
                  <a:pt x="8516086" y="2840728"/>
                  <a:pt x="8510463" y="2801363"/>
                </a:cubicBezTo>
                <a:cubicBezTo>
                  <a:pt x="8500126" y="2729002"/>
                  <a:pt x="8500248" y="2779133"/>
                  <a:pt x="8486724" y="2718272"/>
                </a:cubicBezTo>
                <a:cubicBezTo>
                  <a:pt x="8481503" y="2694777"/>
                  <a:pt x="8480075" y="2670546"/>
                  <a:pt x="8474854" y="2647051"/>
                </a:cubicBezTo>
                <a:cubicBezTo>
                  <a:pt x="8472140" y="2634837"/>
                  <a:pt x="8465699" y="2623655"/>
                  <a:pt x="8462985" y="2611441"/>
                </a:cubicBezTo>
                <a:cubicBezTo>
                  <a:pt x="8435135" y="2486107"/>
                  <a:pt x="8465964" y="2584767"/>
                  <a:pt x="8439245" y="2504609"/>
                </a:cubicBezTo>
                <a:cubicBezTo>
                  <a:pt x="8435289" y="2480869"/>
                  <a:pt x="8431035" y="2457176"/>
                  <a:pt x="8427376" y="2433388"/>
                </a:cubicBezTo>
                <a:cubicBezTo>
                  <a:pt x="8416934" y="2365514"/>
                  <a:pt x="8410277" y="2313194"/>
                  <a:pt x="8403637" y="2243465"/>
                </a:cubicBezTo>
                <a:cubicBezTo>
                  <a:pt x="8399120" y="2196034"/>
                  <a:pt x="8397028" y="2148377"/>
                  <a:pt x="8391767" y="2101023"/>
                </a:cubicBezTo>
                <a:cubicBezTo>
                  <a:pt x="8389109" y="2077102"/>
                  <a:pt x="8383079" y="2053658"/>
                  <a:pt x="8379898" y="2029801"/>
                </a:cubicBezTo>
                <a:cubicBezTo>
                  <a:pt x="8375163" y="1994286"/>
                  <a:pt x="8373918" y="1958312"/>
                  <a:pt x="8368028" y="1922970"/>
                </a:cubicBezTo>
                <a:cubicBezTo>
                  <a:pt x="8365971" y="1910628"/>
                  <a:pt x="8358873" y="1899573"/>
                  <a:pt x="8356159" y="1887359"/>
                </a:cubicBezTo>
                <a:cubicBezTo>
                  <a:pt x="8350938" y="1863864"/>
                  <a:pt x="8350126" y="1839487"/>
                  <a:pt x="8344289" y="1816138"/>
                </a:cubicBezTo>
                <a:cubicBezTo>
                  <a:pt x="8338220" y="1791861"/>
                  <a:pt x="8328463" y="1768657"/>
                  <a:pt x="8320550" y="1744917"/>
                </a:cubicBezTo>
                <a:lnTo>
                  <a:pt x="8296811" y="1673696"/>
                </a:lnTo>
                <a:lnTo>
                  <a:pt x="8261202" y="1566864"/>
                </a:lnTo>
                <a:cubicBezTo>
                  <a:pt x="8253289" y="1543124"/>
                  <a:pt x="8251343" y="1516465"/>
                  <a:pt x="8237463" y="1495643"/>
                </a:cubicBezTo>
                <a:cubicBezTo>
                  <a:pt x="8229550" y="1483773"/>
                  <a:pt x="8221064" y="1472265"/>
                  <a:pt x="8213724" y="1460032"/>
                </a:cubicBezTo>
                <a:cubicBezTo>
                  <a:pt x="8197312" y="1432678"/>
                  <a:pt x="8183372" y="1403854"/>
                  <a:pt x="8166246" y="1376941"/>
                </a:cubicBezTo>
                <a:cubicBezTo>
                  <a:pt x="8155625" y="1360250"/>
                  <a:pt x="8140244" y="1346754"/>
                  <a:pt x="8130637" y="1329460"/>
                </a:cubicBezTo>
                <a:cubicBezTo>
                  <a:pt x="8120290" y="1310834"/>
                  <a:pt x="8117245" y="1288735"/>
                  <a:pt x="8106898" y="1270109"/>
                </a:cubicBezTo>
                <a:cubicBezTo>
                  <a:pt x="8097291" y="1252815"/>
                  <a:pt x="8082634" y="1238836"/>
                  <a:pt x="8071290" y="1222629"/>
                </a:cubicBezTo>
                <a:cubicBezTo>
                  <a:pt x="8039843" y="1177702"/>
                  <a:pt x="7988263" y="1092117"/>
                  <a:pt x="7952594" y="1056446"/>
                </a:cubicBezTo>
                <a:lnTo>
                  <a:pt x="7881377" y="985225"/>
                </a:lnTo>
                <a:cubicBezTo>
                  <a:pt x="7869507" y="973355"/>
                  <a:pt x="7860782" y="957122"/>
                  <a:pt x="7845768" y="949614"/>
                </a:cubicBezTo>
                <a:cubicBezTo>
                  <a:pt x="7829942" y="941701"/>
                  <a:pt x="7812688" y="936159"/>
                  <a:pt x="7798290" y="925874"/>
                </a:cubicBezTo>
                <a:cubicBezTo>
                  <a:pt x="7784630" y="916117"/>
                  <a:pt x="7775576" y="901011"/>
                  <a:pt x="7762681" y="890264"/>
                </a:cubicBezTo>
                <a:cubicBezTo>
                  <a:pt x="7751722" y="881131"/>
                  <a:pt x="7738681" y="874815"/>
                  <a:pt x="7727073" y="866523"/>
                </a:cubicBezTo>
                <a:cubicBezTo>
                  <a:pt x="7710975" y="855024"/>
                  <a:pt x="7696683" y="840881"/>
                  <a:pt x="7679595" y="830913"/>
                </a:cubicBezTo>
                <a:cubicBezTo>
                  <a:pt x="7649027" y="813081"/>
                  <a:pt x="7614082" y="803063"/>
                  <a:pt x="7584638" y="783432"/>
                </a:cubicBezTo>
                <a:cubicBezTo>
                  <a:pt x="7572769" y="775518"/>
                  <a:pt x="7561590" y="766455"/>
                  <a:pt x="7549030" y="759691"/>
                </a:cubicBezTo>
                <a:cubicBezTo>
                  <a:pt x="7510082" y="738718"/>
                  <a:pt x="7465722" y="726884"/>
                  <a:pt x="7430334" y="700341"/>
                </a:cubicBezTo>
                <a:cubicBezTo>
                  <a:pt x="7414508" y="688471"/>
                  <a:pt x="7399632" y="675215"/>
                  <a:pt x="7382856" y="664730"/>
                </a:cubicBezTo>
                <a:cubicBezTo>
                  <a:pt x="7342358" y="639417"/>
                  <a:pt x="7320453" y="637981"/>
                  <a:pt x="7276030" y="617249"/>
                </a:cubicBezTo>
                <a:cubicBezTo>
                  <a:pt x="7235945" y="598541"/>
                  <a:pt x="7199300" y="571887"/>
                  <a:pt x="7157335" y="557898"/>
                </a:cubicBezTo>
                <a:cubicBezTo>
                  <a:pt x="7145465" y="553941"/>
                  <a:pt x="7133159" y="551110"/>
                  <a:pt x="7121726" y="546028"/>
                </a:cubicBezTo>
                <a:cubicBezTo>
                  <a:pt x="7097472" y="535248"/>
                  <a:pt x="7074762" y="521198"/>
                  <a:pt x="7050509" y="510418"/>
                </a:cubicBezTo>
                <a:cubicBezTo>
                  <a:pt x="7039076" y="505336"/>
                  <a:pt x="7026400" y="503476"/>
                  <a:pt x="7014900" y="498547"/>
                </a:cubicBezTo>
                <a:cubicBezTo>
                  <a:pt x="6998637" y="491577"/>
                  <a:pt x="6983989" y="481020"/>
                  <a:pt x="6967422" y="474807"/>
                </a:cubicBezTo>
                <a:cubicBezTo>
                  <a:pt x="6952148" y="469079"/>
                  <a:pt x="6935770" y="466894"/>
                  <a:pt x="6919944" y="462937"/>
                </a:cubicBezTo>
                <a:cubicBezTo>
                  <a:pt x="6822820" y="414371"/>
                  <a:pt x="6921952" y="459649"/>
                  <a:pt x="6824987" y="427326"/>
                </a:cubicBezTo>
                <a:cubicBezTo>
                  <a:pt x="6700431" y="385806"/>
                  <a:pt x="6839778" y="417425"/>
                  <a:pt x="6670683" y="379846"/>
                </a:cubicBezTo>
                <a:cubicBezTo>
                  <a:pt x="6631295" y="371093"/>
                  <a:pt x="6589451" y="371091"/>
                  <a:pt x="6551988" y="356105"/>
                </a:cubicBezTo>
                <a:cubicBezTo>
                  <a:pt x="6533837" y="348844"/>
                  <a:pt x="6481841" y="326698"/>
                  <a:pt x="6457032" y="320495"/>
                </a:cubicBezTo>
                <a:cubicBezTo>
                  <a:pt x="6437460" y="315602"/>
                  <a:pt x="6417256" y="313517"/>
                  <a:pt x="6397684" y="308624"/>
                </a:cubicBezTo>
                <a:cubicBezTo>
                  <a:pt x="6385546" y="305589"/>
                  <a:pt x="6374059" y="300349"/>
                  <a:pt x="6362075" y="296754"/>
                </a:cubicBezTo>
                <a:cubicBezTo>
                  <a:pt x="6334486" y="288477"/>
                  <a:pt x="6306577" y="281291"/>
                  <a:pt x="6278988" y="273014"/>
                </a:cubicBezTo>
                <a:cubicBezTo>
                  <a:pt x="6267004" y="269419"/>
                  <a:pt x="6255518" y="264179"/>
                  <a:pt x="6243380" y="261144"/>
                </a:cubicBezTo>
                <a:cubicBezTo>
                  <a:pt x="6223808" y="256251"/>
                  <a:pt x="6203356" y="255070"/>
                  <a:pt x="6184032" y="249273"/>
                </a:cubicBezTo>
                <a:cubicBezTo>
                  <a:pt x="6163624" y="243150"/>
                  <a:pt x="6145271" y="231023"/>
                  <a:pt x="6124684" y="225533"/>
                </a:cubicBezTo>
                <a:cubicBezTo>
                  <a:pt x="6085698" y="215136"/>
                  <a:pt x="6044267" y="214553"/>
                  <a:pt x="6005989" y="201793"/>
                </a:cubicBezTo>
                <a:cubicBezTo>
                  <a:pt x="5937921" y="179103"/>
                  <a:pt x="6004127" y="199537"/>
                  <a:pt x="5911033" y="178052"/>
                </a:cubicBezTo>
                <a:cubicBezTo>
                  <a:pt x="5879242" y="170715"/>
                  <a:pt x="5847728" y="162225"/>
                  <a:pt x="5816076" y="154312"/>
                </a:cubicBezTo>
                <a:lnTo>
                  <a:pt x="5673642" y="118701"/>
                </a:lnTo>
                <a:lnTo>
                  <a:pt x="5626163" y="106831"/>
                </a:lnTo>
                <a:cubicBezTo>
                  <a:pt x="5610337" y="102874"/>
                  <a:pt x="5594776" y="97643"/>
                  <a:pt x="5578685" y="94961"/>
                </a:cubicBezTo>
                <a:cubicBezTo>
                  <a:pt x="5554946" y="91004"/>
                  <a:pt x="5530961" y="88312"/>
                  <a:pt x="5507468" y="83091"/>
                </a:cubicBezTo>
                <a:cubicBezTo>
                  <a:pt x="5495254" y="80377"/>
                  <a:pt x="5483930" y="74513"/>
                  <a:pt x="5471859" y="71221"/>
                </a:cubicBezTo>
                <a:cubicBezTo>
                  <a:pt x="5440382" y="62636"/>
                  <a:pt x="5408555" y="55394"/>
                  <a:pt x="5376903" y="47480"/>
                </a:cubicBezTo>
                <a:cubicBezTo>
                  <a:pt x="5361077" y="43523"/>
                  <a:pt x="5345574" y="37917"/>
                  <a:pt x="5329425" y="35610"/>
                </a:cubicBezTo>
                <a:cubicBezTo>
                  <a:pt x="5139426" y="8466"/>
                  <a:pt x="5218443" y="21069"/>
                  <a:pt x="5092034" y="0"/>
                </a:cubicBezTo>
                <a:lnTo>
                  <a:pt x="4474818" y="11870"/>
                </a:lnTo>
                <a:cubicBezTo>
                  <a:pt x="4421064" y="13756"/>
                  <a:pt x="4468883" y="21762"/>
                  <a:pt x="4427340" y="23740"/>
                </a:cubicBezTo>
                <a:close/>
              </a:path>
            </a:pathLst>
          </a:custGeom>
          <a:solidFill>
            <a:srgbClr val="E6E0EC"/>
          </a:solidFill>
          <a:ln w="76200" cmpd="sng">
            <a:solidFill>
              <a:srgbClr val="8064A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2855" y="3117232"/>
            <a:ext cx="136201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Teaching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8873" y="2298649"/>
            <a:ext cx="1505538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7080" y="2526266"/>
            <a:ext cx="12661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Writing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74570" y="4951733"/>
            <a:ext cx="1098457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cs106a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34476" y="5004672"/>
            <a:ext cx="110560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cs106b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63241" y="4990997"/>
            <a:ext cx="118251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cs221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4" name="Freeform 13"/>
          <p:cNvSpPr/>
          <p:nvPr/>
        </p:nvSpPr>
        <p:spPr>
          <a:xfrm>
            <a:off x="409085" y="21877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5" name="Freeform 14"/>
          <p:cNvSpPr/>
          <p:nvPr/>
        </p:nvSpPr>
        <p:spPr>
          <a:xfrm>
            <a:off x="6460648" y="2435087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052185" y="3014814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7" name="Freeform 16"/>
          <p:cNvSpPr/>
          <p:nvPr/>
        </p:nvSpPr>
        <p:spPr>
          <a:xfrm>
            <a:off x="2041371" y="4840911"/>
            <a:ext cx="1293972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8" name="Freeform 17"/>
          <p:cNvSpPr/>
          <p:nvPr/>
        </p:nvSpPr>
        <p:spPr>
          <a:xfrm>
            <a:off x="3475681" y="4910220"/>
            <a:ext cx="1224659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4826906" y="4896437"/>
            <a:ext cx="108412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4065117" y="4012717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3849562" y="2004742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2953186" y="401212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 flipH="1">
            <a:off x="4731713" y="3962730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 flipH="1">
            <a:off x="5987981" y="1800444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2385778" y="1828009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6820753" y="344044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 flipH="1">
            <a:off x="7554760" y="3438529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895983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 flipH="1">
            <a:off x="5629990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447898" y="578882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 flipH="1">
            <a:off x="4181905" y="57869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4" name="Freeform 33"/>
          <p:cNvSpPr/>
          <p:nvPr/>
        </p:nvSpPr>
        <p:spPr>
          <a:xfrm>
            <a:off x="1964206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 flipH="1">
            <a:off x="2698213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670425" y="310616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 flipH="1">
            <a:off x="1404432" y="310425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4174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/>
          <p:cNvSpPr/>
          <p:nvPr/>
        </p:nvSpPr>
        <p:spPr>
          <a:xfrm>
            <a:off x="1305650" y="2718273"/>
            <a:ext cx="5127643" cy="3929031"/>
          </a:xfrm>
          <a:custGeom>
            <a:avLst/>
            <a:gdLst>
              <a:gd name="connsiteX0" fmla="*/ 3074212 w 5127643"/>
              <a:gd name="connsiteY0" fmla="*/ 47480 h 3929031"/>
              <a:gd name="connsiteX1" fmla="*/ 3014864 w 5127643"/>
              <a:gd name="connsiteY1" fmla="*/ 23740 h 3929031"/>
              <a:gd name="connsiteX2" fmla="*/ 2801212 w 5127643"/>
              <a:gd name="connsiteY2" fmla="*/ 47480 h 3929031"/>
              <a:gd name="connsiteX3" fmla="*/ 2718125 w 5127643"/>
              <a:gd name="connsiteY3" fmla="*/ 59351 h 3929031"/>
              <a:gd name="connsiteX4" fmla="*/ 1934736 w 5127643"/>
              <a:gd name="connsiteY4" fmla="*/ 71221 h 3929031"/>
              <a:gd name="connsiteX5" fmla="*/ 1816040 w 5127643"/>
              <a:gd name="connsiteY5" fmla="*/ 118701 h 3929031"/>
              <a:gd name="connsiteX6" fmla="*/ 1756692 w 5127643"/>
              <a:gd name="connsiteY6" fmla="*/ 178052 h 3929031"/>
              <a:gd name="connsiteX7" fmla="*/ 1732953 w 5127643"/>
              <a:gd name="connsiteY7" fmla="*/ 201793 h 3929031"/>
              <a:gd name="connsiteX8" fmla="*/ 1709214 w 5127643"/>
              <a:gd name="connsiteY8" fmla="*/ 237403 h 3929031"/>
              <a:gd name="connsiteX9" fmla="*/ 1661736 w 5127643"/>
              <a:gd name="connsiteY9" fmla="*/ 273014 h 3929031"/>
              <a:gd name="connsiteX10" fmla="*/ 1637997 w 5127643"/>
              <a:gd name="connsiteY10" fmla="*/ 308624 h 3929031"/>
              <a:gd name="connsiteX11" fmla="*/ 1554910 w 5127643"/>
              <a:gd name="connsiteY11" fmla="*/ 391716 h 3929031"/>
              <a:gd name="connsiteX12" fmla="*/ 1424345 w 5127643"/>
              <a:gd name="connsiteY12" fmla="*/ 522288 h 3929031"/>
              <a:gd name="connsiteX13" fmla="*/ 1388737 w 5127643"/>
              <a:gd name="connsiteY13" fmla="*/ 557898 h 3929031"/>
              <a:gd name="connsiteX14" fmla="*/ 1353128 w 5127643"/>
              <a:gd name="connsiteY14" fmla="*/ 593509 h 3929031"/>
              <a:gd name="connsiteX15" fmla="*/ 1317519 w 5127643"/>
              <a:gd name="connsiteY15" fmla="*/ 640990 h 3929031"/>
              <a:gd name="connsiteX16" fmla="*/ 1175085 w 5127643"/>
              <a:gd name="connsiteY16" fmla="*/ 890264 h 3929031"/>
              <a:gd name="connsiteX17" fmla="*/ 1151346 w 5127643"/>
              <a:gd name="connsiteY17" fmla="*/ 937744 h 3929031"/>
              <a:gd name="connsiteX18" fmla="*/ 1139476 w 5127643"/>
              <a:gd name="connsiteY18" fmla="*/ 985225 h 3929031"/>
              <a:gd name="connsiteX19" fmla="*/ 1080128 w 5127643"/>
              <a:gd name="connsiteY19" fmla="*/ 1092057 h 3929031"/>
              <a:gd name="connsiteX20" fmla="*/ 1068259 w 5127643"/>
              <a:gd name="connsiteY20" fmla="*/ 1127667 h 3929031"/>
              <a:gd name="connsiteX21" fmla="*/ 1020781 w 5127643"/>
              <a:gd name="connsiteY21" fmla="*/ 1198888 h 3929031"/>
              <a:gd name="connsiteX22" fmla="*/ 985172 w 5127643"/>
              <a:gd name="connsiteY22" fmla="*/ 1258239 h 3929031"/>
              <a:gd name="connsiteX23" fmla="*/ 961433 w 5127643"/>
              <a:gd name="connsiteY23" fmla="*/ 1281980 h 3929031"/>
              <a:gd name="connsiteX24" fmla="*/ 842737 w 5127643"/>
              <a:gd name="connsiteY24" fmla="*/ 1424422 h 3929031"/>
              <a:gd name="connsiteX25" fmla="*/ 747781 w 5127643"/>
              <a:gd name="connsiteY25" fmla="*/ 1554994 h 3929031"/>
              <a:gd name="connsiteX26" fmla="*/ 688433 w 5127643"/>
              <a:gd name="connsiteY26" fmla="*/ 1649955 h 3929031"/>
              <a:gd name="connsiteX27" fmla="*/ 664694 w 5127643"/>
              <a:gd name="connsiteY27" fmla="*/ 1673696 h 3929031"/>
              <a:gd name="connsiteX28" fmla="*/ 629086 w 5127643"/>
              <a:gd name="connsiteY28" fmla="*/ 1744917 h 3929031"/>
              <a:gd name="connsiteX29" fmla="*/ 605347 w 5127643"/>
              <a:gd name="connsiteY29" fmla="*/ 1780528 h 3929031"/>
              <a:gd name="connsiteX30" fmla="*/ 522260 w 5127643"/>
              <a:gd name="connsiteY30" fmla="*/ 1911100 h 3929031"/>
              <a:gd name="connsiteX31" fmla="*/ 486651 w 5127643"/>
              <a:gd name="connsiteY31" fmla="*/ 1994191 h 3929031"/>
              <a:gd name="connsiteX32" fmla="*/ 462912 w 5127643"/>
              <a:gd name="connsiteY32" fmla="*/ 2029801 h 3929031"/>
              <a:gd name="connsiteX33" fmla="*/ 427303 w 5127643"/>
              <a:gd name="connsiteY33" fmla="*/ 2089152 h 3929031"/>
              <a:gd name="connsiteX34" fmla="*/ 403564 w 5127643"/>
              <a:gd name="connsiteY34" fmla="*/ 2148503 h 3929031"/>
              <a:gd name="connsiteX35" fmla="*/ 356086 w 5127643"/>
              <a:gd name="connsiteY35" fmla="*/ 2243465 h 3929031"/>
              <a:gd name="connsiteX36" fmla="*/ 332347 w 5127643"/>
              <a:gd name="connsiteY36" fmla="*/ 2302816 h 3929031"/>
              <a:gd name="connsiteX37" fmla="*/ 308608 w 5127643"/>
              <a:gd name="connsiteY37" fmla="*/ 2350296 h 3929031"/>
              <a:gd name="connsiteX38" fmla="*/ 296738 w 5127643"/>
              <a:gd name="connsiteY38" fmla="*/ 2385907 h 3929031"/>
              <a:gd name="connsiteX39" fmla="*/ 249260 w 5127643"/>
              <a:gd name="connsiteY39" fmla="*/ 2480868 h 3929031"/>
              <a:gd name="connsiteX40" fmla="*/ 213652 w 5127643"/>
              <a:gd name="connsiteY40" fmla="*/ 2575830 h 3929031"/>
              <a:gd name="connsiteX41" fmla="*/ 189913 w 5127643"/>
              <a:gd name="connsiteY41" fmla="*/ 2670791 h 3929031"/>
              <a:gd name="connsiteX42" fmla="*/ 154304 w 5127643"/>
              <a:gd name="connsiteY42" fmla="*/ 2753883 h 3929031"/>
              <a:gd name="connsiteX43" fmla="*/ 94956 w 5127643"/>
              <a:gd name="connsiteY43" fmla="*/ 2896325 h 3929031"/>
              <a:gd name="connsiteX44" fmla="*/ 71217 w 5127643"/>
              <a:gd name="connsiteY44" fmla="*/ 2979416 h 3929031"/>
              <a:gd name="connsiteX45" fmla="*/ 59348 w 5127643"/>
              <a:gd name="connsiteY45" fmla="*/ 3026897 h 3929031"/>
              <a:gd name="connsiteX46" fmla="*/ 47478 w 5127643"/>
              <a:gd name="connsiteY46" fmla="*/ 3062508 h 3929031"/>
              <a:gd name="connsiteX47" fmla="*/ 35608 w 5127643"/>
              <a:gd name="connsiteY47" fmla="*/ 3133729 h 3929031"/>
              <a:gd name="connsiteX48" fmla="*/ 23739 w 5127643"/>
              <a:gd name="connsiteY48" fmla="*/ 3169339 h 3929031"/>
              <a:gd name="connsiteX49" fmla="*/ 0 w 5127643"/>
              <a:gd name="connsiteY49" fmla="*/ 3335522 h 3929031"/>
              <a:gd name="connsiteX50" fmla="*/ 11869 w 5127643"/>
              <a:gd name="connsiteY50" fmla="*/ 3561055 h 3929031"/>
              <a:gd name="connsiteX51" fmla="*/ 71217 w 5127643"/>
              <a:gd name="connsiteY51" fmla="*/ 3679757 h 3929031"/>
              <a:gd name="connsiteX52" fmla="*/ 142434 w 5127643"/>
              <a:gd name="connsiteY52" fmla="*/ 3774719 h 3929031"/>
              <a:gd name="connsiteX53" fmla="*/ 213652 w 5127643"/>
              <a:gd name="connsiteY53" fmla="*/ 3822200 h 3929031"/>
              <a:gd name="connsiteX54" fmla="*/ 284869 w 5127643"/>
              <a:gd name="connsiteY54" fmla="*/ 3845940 h 3929031"/>
              <a:gd name="connsiteX55" fmla="*/ 427303 w 5127643"/>
              <a:gd name="connsiteY55" fmla="*/ 3869680 h 3929031"/>
              <a:gd name="connsiteX56" fmla="*/ 534129 w 5127643"/>
              <a:gd name="connsiteY56" fmla="*/ 3905291 h 3929031"/>
              <a:gd name="connsiteX57" fmla="*/ 569738 w 5127643"/>
              <a:gd name="connsiteY57" fmla="*/ 3917161 h 3929031"/>
              <a:gd name="connsiteX58" fmla="*/ 664694 w 5127643"/>
              <a:gd name="connsiteY58" fmla="*/ 3929031 h 3929031"/>
              <a:gd name="connsiteX59" fmla="*/ 1293780 w 5127643"/>
              <a:gd name="connsiteY59" fmla="*/ 3917161 h 3929031"/>
              <a:gd name="connsiteX60" fmla="*/ 1531171 w 5127643"/>
              <a:gd name="connsiteY60" fmla="*/ 3893421 h 3929031"/>
              <a:gd name="connsiteX61" fmla="*/ 1756692 w 5127643"/>
              <a:gd name="connsiteY61" fmla="*/ 3869680 h 3929031"/>
              <a:gd name="connsiteX62" fmla="*/ 2195865 w 5127643"/>
              <a:gd name="connsiteY62" fmla="*/ 3845940 h 3929031"/>
              <a:gd name="connsiteX63" fmla="*/ 2409517 w 5127643"/>
              <a:gd name="connsiteY63" fmla="*/ 3834070 h 3929031"/>
              <a:gd name="connsiteX64" fmla="*/ 3370950 w 5127643"/>
              <a:gd name="connsiteY64" fmla="*/ 3857810 h 3929031"/>
              <a:gd name="connsiteX65" fmla="*/ 3418429 w 5127643"/>
              <a:gd name="connsiteY65" fmla="*/ 3869680 h 3929031"/>
              <a:gd name="connsiteX66" fmla="*/ 3608341 w 5127643"/>
              <a:gd name="connsiteY66" fmla="*/ 3881550 h 3929031"/>
              <a:gd name="connsiteX67" fmla="*/ 4000036 w 5127643"/>
              <a:gd name="connsiteY67" fmla="*/ 3905291 h 3929031"/>
              <a:gd name="connsiteX68" fmla="*/ 4451079 w 5127643"/>
              <a:gd name="connsiteY68" fmla="*/ 3893421 h 3929031"/>
              <a:gd name="connsiteX69" fmla="*/ 4534166 w 5127643"/>
              <a:gd name="connsiteY69" fmla="*/ 3881550 h 3929031"/>
              <a:gd name="connsiteX70" fmla="*/ 4629122 w 5127643"/>
              <a:gd name="connsiteY70" fmla="*/ 3869680 h 3929031"/>
              <a:gd name="connsiteX71" fmla="*/ 4664731 w 5127643"/>
              <a:gd name="connsiteY71" fmla="*/ 3857810 h 3929031"/>
              <a:gd name="connsiteX72" fmla="*/ 4712209 w 5127643"/>
              <a:gd name="connsiteY72" fmla="*/ 3845940 h 3929031"/>
              <a:gd name="connsiteX73" fmla="*/ 4759687 w 5127643"/>
              <a:gd name="connsiteY73" fmla="*/ 3822200 h 3929031"/>
              <a:gd name="connsiteX74" fmla="*/ 4830904 w 5127643"/>
              <a:gd name="connsiteY74" fmla="*/ 3798459 h 3929031"/>
              <a:gd name="connsiteX75" fmla="*/ 4937730 w 5127643"/>
              <a:gd name="connsiteY75" fmla="*/ 3750978 h 3929031"/>
              <a:gd name="connsiteX76" fmla="*/ 4973339 w 5127643"/>
              <a:gd name="connsiteY76" fmla="*/ 3727238 h 3929031"/>
              <a:gd name="connsiteX77" fmla="*/ 5032687 w 5127643"/>
              <a:gd name="connsiteY77" fmla="*/ 3667887 h 3929031"/>
              <a:gd name="connsiteX78" fmla="*/ 5056426 w 5127643"/>
              <a:gd name="connsiteY78" fmla="*/ 3632277 h 3929031"/>
              <a:gd name="connsiteX79" fmla="*/ 5080165 w 5127643"/>
              <a:gd name="connsiteY79" fmla="*/ 3608536 h 3929031"/>
              <a:gd name="connsiteX80" fmla="*/ 5092034 w 5127643"/>
              <a:gd name="connsiteY80" fmla="*/ 3572926 h 3929031"/>
              <a:gd name="connsiteX81" fmla="*/ 5115773 w 5127643"/>
              <a:gd name="connsiteY81" fmla="*/ 3537315 h 3929031"/>
              <a:gd name="connsiteX82" fmla="*/ 5127643 w 5127643"/>
              <a:gd name="connsiteY82" fmla="*/ 3477964 h 3929031"/>
              <a:gd name="connsiteX83" fmla="*/ 5103904 w 5127643"/>
              <a:gd name="connsiteY83" fmla="*/ 3169339 h 3929031"/>
              <a:gd name="connsiteX84" fmla="*/ 5068295 w 5127643"/>
              <a:gd name="connsiteY84" fmla="*/ 3062508 h 3929031"/>
              <a:gd name="connsiteX85" fmla="*/ 5056426 w 5127643"/>
              <a:gd name="connsiteY85" fmla="*/ 3026897 h 3929031"/>
              <a:gd name="connsiteX86" fmla="*/ 5020817 w 5127643"/>
              <a:gd name="connsiteY86" fmla="*/ 2967546 h 3929031"/>
              <a:gd name="connsiteX87" fmla="*/ 5008947 w 5127643"/>
              <a:gd name="connsiteY87" fmla="*/ 2931936 h 3929031"/>
              <a:gd name="connsiteX88" fmla="*/ 4985208 w 5127643"/>
              <a:gd name="connsiteY88" fmla="*/ 2872585 h 3929031"/>
              <a:gd name="connsiteX89" fmla="*/ 4973339 w 5127643"/>
              <a:gd name="connsiteY89" fmla="*/ 2836974 h 3929031"/>
              <a:gd name="connsiteX90" fmla="*/ 4890252 w 5127643"/>
              <a:gd name="connsiteY90" fmla="*/ 2694532 h 3929031"/>
              <a:gd name="connsiteX91" fmla="*/ 4830904 w 5127643"/>
              <a:gd name="connsiteY91" fmla="*/ 2587700 h 3929031"/>
              <a:gd name="connsiteX92" fmla="*/ 4807165 w 5127643"/>
              <a:gd name="connsiteY92" fmla="*/ 2540219 h 3929031"/>
              <a:gd name="connsiteX93" fmla="*/ 4759687 w 5127643"/>
              <a:gd name="connsiteY93" fmla="*/ 2468998 h 3929031"/>
              <a:gd name="connsiteX94" fmla="*/ 4747817 w 5127643"/>
              <a:gd name="connsiteY94" fmla="*/ 2433388 h 3929031"/>
              <a:gd name="connsiteX95" fmla="*/ 4712209 w 5127643"/>
              <a:gd name="connsiteY95" fmla="*/ 2350296 h 3929031"/>
              <a:gd name="connsiteX96" fmla="*/ 4652861 w 5127643"/>
              <a:gd name="connsiteY96" fmla="*/ 2231595 h 3929031"/>
              <a:gd name="connsiteX97" fmla="*/ 4629122 w 5127643"/>
              <a:gd name="connsiteY97" fmla="*/ 2184114 h 3929031"/>
              <a:gd name="connsiteX98" fmla="*/ 4593513 w 5127643"/>
              <a:gd name="connsiteY98" fmla="*/ 2148503 h 3929031"/>
              <a:gd name="connsiteX99" fmla="*/ 4546035 w 5127643"/>
              <a:gd name="connsiteY99" fmla="*/ 2053542 h 3929031"/>
              <a:gd name="connsiteX100" fmla="*/ 4498557 w 5127643"/>
              <a:gd name="connsiteY100" fmla="*/ 1946710 h 3929031"/>
              <a:gd name="connsiteX101" fmla="*/ 4486687 w 5127643"/>
              <a:gd name="connsiteY101" fmla="*/ 1899229 h 3929031"/>
              <a:gd name="connsiteX102" fmla="*/ 4403601 w 5127643"/>
              <a:gd name="connsiteY102" fmla="*/ 1780528 h 3929031"/>
              <a:gd name="connsiteX103" fmla="*/ 4379862 w 5127643"/>
              <a:gd name="connsiteY103" fmla="*/ 1756787 h 3929031"/>
              <a:gd name="connsiteX104" fmla="*/ 4356123 w 5127643"/>
              <a:gd name="connsiteY104" fmla="*/ 1721177 h 3929031"/>
              <a:gd name="connsiteX105" fmla="*/ 4332383 w 5127643"/>
              <a:gd name="connsiteY105" fmla="*/ 1697436 h 3929031"/>
              <a:gd name="connsiteX106" fmla="*/ 4296775 w 5127643"/>
              <a:gd name="connsiteY106" fmla="*/ 1649955 h 3929031"/>
              <a:gd name="connsiteX107" fmla="*/ 4261166 w 5127643"/>
              <a:gd name="connsiteY107" fmla="*/ 1614345 h 3929031"/>
              <a:gd name="connsiteX108" fmla="*/ 4213688 w 5127643"/>
              <a:gd name="connsiteY108" fmla="*/ 1531254 h 3929031"/>
              <a:gd name="connsiteX109" fmla="*/ 4166210 w 5127643"/>
              <a:gd name="connsiteY109" fmla="*/ 1460032 h 3929031"/>
              <a:gd name="connsiteX110" fmla="*/ 4130601 w 5127643"/>
              <a:gd name="connsiteY110" fmla="*/ 1412552 h 3929031"/>
              <a:gd name="connsiteX111" fmla="*/ 4094993 w 5127643"/>
              <a:gd name="connsiteY111" fmla="*/ 1376941 h 3929031"/>
              <a:gd name="connsiteX112" fmla="*/ 4071253 w 5127643"/>
              <a:gd name="connsiteY112" fmla="*/ 1329460 h 3929031"/>
              <a:gd name="connsiteX113" fmla="*/ 4011906 w 5127643"/>
              <a:gd name="connsiteY113" fmla="*/ 1234499 h 3929031"/>
              <a:gd name="connsiteX114" fmla="*/ 3988167 w 5127643"/>
              <a:gd name="connsiteY114" fmla="*/ 1163278 h 3929031"/>
              <a:gd name="connsiteX115" fmla="*/ 3976297 w 5127643"/>
              <a:gd name="connsiteY115" fmla="*/ 1127667 h 3929031"/>
              <a:gd name="connsiteX116" fmla="*/ 3905080 w 5127643"/>
              <a:gd name="connsiteY116" fmla="*/ 997095 h 3929031"/>
              <a:gd name="connsiteX117" fmla="*/ 3893210 w 5127643"/>
              <a:gd name="connsiteY117" fmla="*/ 961485 h 3929031"/>
              <a:gd name="connsiteX118" fmla="*/ 3881341 w 5127643"/>
              <a:gd name="connsiteY118" fmla="*/ 914004 h 3929031"/>
              <a:gd name="connsiteX119" fmla="*/ 3845732 w 5127643"/>
              <a:gd name="connsiteY119" fmla="*/ 854653 h 3929031"/>
              <a:gd name="connsiteX120" fmla="*/ 3786384 w 5127643"/>
              <a:gd name="connsiteY120" fmla="*/ 759692 h 3929031"/>
              <a:gd name="connsiteX121" fmla="*/ 3691428 w 5127643"/>
              <a:gd name="connsiteY121" fmla="*/ 593509 h 3929031"/>
              <a:gd name="connsiteX122" fmla="*/ 3632080 w 5127643"/>
              <a:gd name="connsiteY122" fmla="*/ 522288 h 3929031"/>
              <a:gd name="connsiteX123" fmla="*/ 3596472 w 5127643"/>
              <a:gd name="connsiteY123" fmla="*/ 486677 h 3929031"/>
              <a:gd name="connsiteX124" fmla="*/ 3560863 w 5127643"/>
              <a:gd name="connsiteY124" fmla="*/ 427326 h 3929031"/>
              <a:gd name="connsiteX125" fmla="*/ 3525254 w 5127643"/>
              <a:gd name="connsiteY125" fmla="*/ 403586 h 3929031"/>
              <a:gd name="connsiteX126" fmla="*/ 3489646 w 5127643"/>
              <a:gd name="connsiteY126" fmla="*/ 367975 h 3929031"/>
              <a:gd name="connsiteX127" fmla="*/ 3406559 w 5127643"/>
              <a:gd name="connsiteY127" fmla="*/ 261144 h 3929031"/>
              <a:gd name="connsiteX128" fmla="*/ 3359081 w 5127643"/>
              <a:gd name="connsiteY128" fmla="*/ 189923 h 3929031"/>
              <a:gd name="connsiteX129" fmla="*/ 3323472 w 5127643"/>
              <a:gd name="connsiteY129" fmla="*/ 166182 h 3929031"/>
              <a:gd name="connsiteX130" fmla="*/ 3216646 w 5127643"/>
              <a:gd name="connsiteY130" fmla="*/ 83091 h 3929031"/>
              <a:gd name="connsiteX131" fmla="*/ 3157299 w 5127643"/>
              <a:gd name="connsiteY131" fmla="*/ 47480 h 3929031"/>
              <a:gd name="connsiteX132" fmla="*/ 3133559 w 5127643"/>
              <a:gd name="connsiteY132" fmla="*/ 23740 h 3929031"/>
              <a:gd name="connsiteX133" fmla="*/ 3097951 w 5127643"/>
              <a:gd name="connsiteY133" fmla="*/ 11870 h 3929031"/>
              <a:gd name="connsiteX134" fmla="*/ 3026734 w 5127643"/>
              <a:gd name="connsiteY134" fmla="*/ 0 h 3929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</a:cxnLst>
            <a:rect l="l" t="t" r="r" b="b"/>
            <a:pathLst>
              <a:path w="5127643" h="3929031">
                <a:moveTo>
                  <a:pt x="3074212" y="47480"/>
                </a:moveTo>
                <a:cubicBezTo>
                  <a:pt x="3054429" y="39567"/>
                  <a:pt x="3036134" y="24991"/>
                  <a:pt x="3014864" y="23740"/>
                </a:cubicBezTo>
                <a:cubicBezTo>
                  <a:pt x="2945585" y="19665"/>
                  <a:pt x="2870354" y="36842"/>
                  <a:pt x="2801212" y="47480"/>
                </a:cubicBezTo>
                <a:cubicBezTo>
                  <a:pt x="2773560" y="51734"/>
                  <a:pt x="2746091" y="58585"/>
                  <a:pt x="2718125" y="59351"/>
                </a:cubicBezTo>
                <a:cubicBezTo>
                  <a:pt x="2457063" y="66504"/>
                  <a:pt x="2195866" y="67264"/>
                  <a:pt x="1934736" y="71221"/>
                </a:cubicBezTo>
                <a:cubicBezTo>
                  <a:pt x="1895171" y="87048"/>
                  <a:pt x="1846171" y="88568"/>
                  <a:pt x="1816040" y="118701"/>
                </a:cubicBezTo>
                <a:lnTo>
                  <a:pt x="1756692" y="178052"/>
                </a:lnTo>
                <a:cubicBezTo>
                  <a:pt x="1748779" y="185966"/>
                  <a:pt x="1739161" y="192481"/>
                  <a:pt x="1732953" y="201793"/>
                </a:cubicBezTo>
                <a:cubicBezTo>
                  <a:pt x="1725040" y="213663"/>
                  <a:pt x="1719301" y="227315"/>
                  <a:pt x="1709214" y="237403"/>
                </a:cubicBezTo>
                <a:cubicBezTo>
                  <a:pt x="1695226" y="251392"/>
                  <a:pt x="1675724" y="259025"/>
                  <a:pt x="1661736" y="273014"/>
                </a:cubicBezTo>
                <a:cubicBezTo>
                  <a:pt x="1651649" y="283102"/>
                  <a:pt x="1647540" y="298020"/>
                  <a:pt x="1637997" y="308624"/>
                </a:cubicBezTo>
                <a:cubicBezTo>
                  <a:pt x="1611795" y="337739"/>
                  <a:pt x="1582606" y="364019"/>
                  <a:pt x="1554910" y="391716"/>
                </a:cubicBezTo>
                <a:lnTo>
                  <a:pt x="1424345" y="522288"/>
                </a:lnTo>
                <a:lnTo>
                  <a:pt x="1388737" y="557898"/>
                </a:lnTo>
                <a:cubicBezTo>
                  <a:pt x="1376867" y="569768"/>
                  <a:pt x="1363200" y="580079"/>
                  <a:pt x="1353128" y="593509"/>
                </a:cubicBezTo>
                <a:cubicBezTo>
                  <a:pt x="1341258" y="609336"/>
                  <a:pt x="1328266" y="624380"/>
                  <a:pt x="1317519" y="640990"/>
                </a:cubicBezTo>
                <a:cubicBezTo>
                  <a:pt x="1223876" y="785719"/>
                  <a:pt x="1237934" y="764558"/>
                  <a:pt x="1175085" y="890264"/>
                </a:cubicBezTo>
                <a:cubicBezTo>
                  <a:pt x="1167172" y="906091"/>
                  <a:pt x="1155637" y="920578"/>
                  <a:pt x="1151346" y="937744"/>
                </a:cubicBezTo>
                <a:cubicBezTo>
                  <a:pt x="1147389" y="953571"/>
                  <a:pt x="1145204" y="969950"/>
                  <a:pt x="1139476" y="985225"/>
                </a:cubicBezTo>
                <a:cubicBezTo>
                  <a:pt x="1122327" y="1030957"/>
                  <a:pt x="1102796" y="1046719"/>
                  <a:pt x="1080128" y="1092057"/>
                </a:cubicBezTo>
                <a:cubicBezTo>
                  <a:pt x="1074533" y="1103248"/>
                  <a:pt x="1074335" y="1116729"/>
                  <a:pt x="1068259" y="1127667"/>
                </a:cubicBezTo>
                <a:cubicBezTo>
                  <a:pt x="1054403" y="1152609"/>
                  <a:pt x="1035460" y="1174422"/>
                  <a:pt x="1020781" y="1198888"/>
                </a:cubicBezTo>
                <a:cubicBezTo>
                  <a:pt x="1008911" y="1218672"/>
                  <a:pt x="998581" y="1239465"/>
                  <a:pt x="985172" y="1258239"/>
                </a:cubicBezTo>
                <a:cubicBezTo>
                  <a:pt x="978668" y="1267346"/>
                  <a:pt x="968716" y="1273483"/>
                  <a:pt x="961433" y="1281980"/>
                </a:cubicBezTo>
                <a:cubicBezTo>
                  <a:pt x="921212" y="1328907"/>
                  <a:pt x="874534" y="1371424"/>
                  <a:pt x="842737" y="1424422"/>
                </a:cubicBezTo>
                <a:cubicBezTo>
                  <a:pt x="749737" y="1579433"/>
                  <a:pt x="877476" y="1373412"/>
                  <a:pt x="747781" y="1554994"/>
                </a:cubicBezTo>
                <a:cubicBezTo>
                  <a:pt x="726086" y="1585369"/>
                  <a:pt x="709838" y="1619375"/>
                  <a:pt x="688433" y="1649955"/>
                </a:cubicBezTo>
                <a:cubicBezTo>
                  <a:pt x="682016" y="1659123"/>
                  <a:pt x="670625" y="1664206"/>
                  <a:pt x="664694" y="1673696"/>
                </a:cubicBezTo>
                <a:cubicBezTo>
                  <a:pt x="650627" y="1696204"/>
                  <a:pt x="641975" y="1721715"/>
                  <a:pt x="629086" y="1744917"/>
                </a:cubicBezTo>
                <a:cubicBezTo>
                  <a:pt x="622158" y="1757388"/>
                  <a:pt x="612535" y="1768205"/>
                  <a:pt x="605347" y="1780528"/>
                </a:cubicBezTo>
                <a:cubicBezTo>
                  <a:pt x="532791" y="1904916"/>
                  <a:pt x="576938" y="1856417"/>
                  <a:pt x="522260" y="1911100"/>
                </a:cubicBezTo>
                <a:cubicBezTo>
                  <a:pt x="510390" y="1938797"/>
                  <a:pt x="500127" y="1967239"/>
                  <a:pt x="486651" y="1994191"/>
                </a:cubicBezTo>
                <a:cubicBezTo>
                  <a:pt x="480271" y="2006951"/>
                  <a:pt x="470473" y="2017703"/>
                  <a:pt x="462912" y="2029801"/>
                </a:cubicBezTo>
                <a:cubicBezTo>
                  <a:pt x="450685" y="2049366"/>
                  <a:pt x="437620" y="2068516"/>
                  <a:pt x="427303" y="2089152"/>
                </a:cubicBezTo>
                <a:cubicBezTo>
                  <a:pt x="417774" y="2108210"/>
                  <a:pt x="412493" y="2129156"/>
                  <a:pt x="403564" y="2148503"/>
                </a:cubicBezTo>
                <a:cubicBezTo>
                  <a:pt x="388734" y="2180636"/>
                  <a:pt x="369229" y="2210606"/>
                  <a:pt x="356086" y="2243465"/>
                </a:cubicBezTo>
                <a:cubicBezTo>
                  <a:pt x="348173" y="2263249"/>
                  <a:pt x="341000" y="2283345"/>
                  <a:pt x="332347" y="2302816"/>
                </a:cubicBezTo>
                <a:cubicBezTo>
                  <a:pt x="325161" y="2318986"/>
                  <a:pt x="315578" y="2334032"/>
                  <a:pt x="308608" y="2350296"/>
                </a:cubicBezTo>
                <a:cubicBezTo>
                  <a:pt x="303679" y="2361797"/>
                  <a:pt x="301915" y="2374516"/>
                  <a:pt x="296738" y="2385907"/>
                </a:cubicBezTo>
                <a:cubicBezTo>
                  <a:pt x="282094" y="2418125"/>
                  <a:pt x="249260" y="2480868"/>
                  <a:pt x="249260" y="2480868"/>
                </a:cubicBezTo>
                <a:cubicBezTo>
                  <a:pt x="204493" y="2659954"/>
                  <a:pt x="275714" y="2389632"/>
                  <a:pt x="213652" y="2575830"/>
                </a:cubicBezTo>
                <a:cubicBezTo>
                  <a:pt x="203335" y="2606784"/>
                  <a:pt x="204504" y="2641608"/>
                  <a:pt x="189913" y="2670791"/>
                </a:cubicBezTo>
                <a:cubicBezTo>
                  <a:pt x="135875" y="2778869"/>
                  <a:pt x="189235" y="2666550"/>
                  <a:pt x="154304" y="2753883"/>
                </a:cubicBezTo>
                <a:cubicBezTo>
                  <a:pt x="135202" y="2801641"/>
                  <a:pt x="107430" y="2846423"/>
                  <a:pt x="94956" y="2896325"/>
                </a:cubicBezTo>
                <a:cubicBezTo>
                  <a:pt x="57851" y="3044760"/>
                  <a:pt x="105273" y="2860212"/>
                  <a:pt x="71217" y="2979416"/>
                </a:cubicBezTo>
                <a:cubicBezTo>
                  <a:pt x="66735" y="2995102"/>
                  <a:pt x="63830" y="3011211"/>
                  <a:pt x="59348" y="3026897"/>
                </a:cubicBezTo>
                <a:cubicBezTo>
                  <a:pt x="55911" y="3038928"/>
                  <a:pt x="50192" y="3050294"/>
                  <a:pt x="47478" y="3062508"/>
                </a:cubicBezTo>
                <a:cubicBezTo>
                  <a:pt x="42257" y="3086003"/>
                  <a:pt x="40829" y="3110234"/>
                  <a:pt x="35608" y="3133729"/>
                </a:cubicBezTo>
                <a:cubicBezTo>
                  <a:pt x="32894" y="3145943"/>
                  <a:pt x="26453" y="3157125"/>
                  <a:pt x="23739" y="3169339"/>
                </a:cubicBezTo>
                <a:cubicBezTo>
                  <a:pt x="13957" y="3213358"/>
                  <a:pt x="5135" y="3294438"/>
                  <a:pt x="0" y="3335522"/>
                </a:cubicBezTo>
                <a:cubicBezTo>
                  <a:pt x="3956" y="3410700"/>
                  <a:pt x="2900" y="3486309"/>
                  <a:pt x="11869" y="3561055"/>
                </a:cubicBezTo>
                <a:cubicBezTo>
                  <a:pt x="19579" y="3625309"/>
                  <a:pt x="38211" y="3632603"/>
                  <a:pt x="71217" y="3679757"/>
                </a:cubicBezTo>
                <a:cubicBezTo>
                  <a:pt x="89302" y="3705595"/>
                  <a:pt x="112484" y="3752255"/>
                  <a:pt x="142434" y="3774719"/>
                </a:cubicBezTo>
                <a:cubicBezTo>
                  <a:pt x="165259" y="3791839"/>
                  <a:pt x="186585" y="3813177"/>
                  <a:pt x="213652" y="3822200"/>
                </a:cubicBezTo>
                <a:cubicBezTo>
                  <a:pt x="237391" y="3830113"/>
                  <a:pt x="260728" y="3839356"/>
                  <a:pt x="284869" y="3845940"/>
                </a:cubicBezTo>
                <a:cubicBezTo>
                  <a:pt x="323052" y="3856354"/>
                  <a:pt x="391638" y="3864585"/>
                  <a:pt x="427303" y="3869680"/>
                </a:cubicBezTo>
                <a:cubicBezTo>
                  <a:pt x="529608" y="3910605"/>
                  <a:pt x="444688" y="3879735"/>
                  <a:pt x="534129" y="3905291"/>
                </a:cubicBezTo>
                <a:cubicBezTo>
                  <a:pt x="546159" y="3908728"/>
                  <a:pt x="557428" y="3914923"/>
                  <a:pt x="569738" y="3917161"/>
                </a:cubicBezTo>
                <a:cubicBezTo>
                  <a:pt x="601122" y="3922867"/>
                  <a:pt x="633042" y="3925074"/>
                  <a:pt x="664694" y="3929031"/>
                </a:cubicBezTo>
                <a:lnTo>
                  <a:pt x="1293780" y="3917161"/>
                </a:lnTo>
                <a:cubicBezTo>
                  <a:pt x="1380566" y="3914491"/>
                  <a:pt x="1447482" y="3903268"/>
                  <a:pt x="1531171" y="3893421"/>
                </a:cubicBezTo>
                <a:cubicBezTo>
                  <a:pt x="1566294" y="3889289"/>
                  <a:pt x="1725783" y="3871653"/>
                  <a:pt x="1756692" y="3869680"/>
                </a:cubicBezTo>
                <a:lnTo>
                  <a:pt x="2195865" y="3845940"/>
                </a:lnTo>
                <a:lnTo>
                  <a:pt x="2409517" y="3834070"/>
                </a:lnTo>
                <a:cubicBezTo>
                  <a:pt x="2507664" y="3835762"/>
                  <a:pt x="3139064" y="3840633"/>
                  <a:pt x="3370950" y="3857810"/>
                </a:cubicBezTo>
                <a:cubicBezTo>
                  <a:pt x="3387219" y="3859015"/>
                  <a:pt x="3402197" y="3868057"/>
                  <a:pt x="3418429" y="3869680"/>
                </a:cubicBezTo>
                <a:cubicBezTo>
                  <a:pt x="3481542" y="3875992"/>
                  <a:pt x="3545054" y="3877331"/>
                  <a:pt x="3608341" y="3881550"/>
                </a:cubicBezTo>
                <a:cubicBezTo>
                  <a:pt x="3931493" y="3903095"/>
                  <a:pt x="3608051" y="3884659"/>
                  <a:pt x="4000036" y="3905291"/>
                </a:cubicBezTo>
                <a:lnTo>
                  <a:pt x="4451079" y="3893421"/>
                </a:lnTo>
                <a:cubicBezTo>
                  <a:pt x="4479028" y="3892179"/>
                  <a:pt x="4506435" y="3885248"/>
                  <a:pt x="4534166" y="3881550"/>
                </a:cubicBezTo>
                <a:lnTo>
                  <a:pt x="4629122" y="3869680"/>
                </a:lnTo>
                <a:cubicBezTo>
                  <a:pt x="4640992" y="3865723"/>
                  <a:pt x="4652701" y="3861247"/>
                  <a:pt x="4664731" y="3857810"/>
                </a:cubicBezTo>
                <a:cubicBezTo>
                  <a:pt x="4680416" y="3853328"/>
                  <a:pt x="4696935" y="3851668"/>
                  <a:pt x="4712209" y="3845940"/>
                </a:cubicBezTo>
                <a:cubicBezTo>
                  <a:pt x="4728776" y="3839727"/>
                  <a:pt x="4743259" y="3828772"/>
                  <a:pt x="4759687" y="3822200"/>
                </a:cubicBezTo>
                <a:cubicBezTo>
                  <a:pt x="4782920" y="3812906"/>
                  <a:pt x="4807387" y="3807011"/>
                  <a:pt x="4830904" y="3798459"/>
                </a:cubicBezTo>
                <a:cubicBezTo>
                  <a:pt x="4865888" y="3785737"/>
                  <a:pt x="4905072" y="3769641"/>
                  <a:pt x="4937730" y="3750978"/>
                </a:cubicBezTo>
                <a:cubicBezTo>
                  <a:pt x="4950116" y="3743900"/>
                  <a:pt x="4961469" y="3735151"/>
                  <a:pt x="4973339" y="3727238"/>
                </a:cubicBezTo>
                <a:cubicBezTo>
                  <a:pt x="5036641" y="3632278"/>
                  <a:pt x="4953558" y="3747018"/>
                  <a:pt x="5032687" y="3667887"/>
                </a:cubicBezTo>
                <a:cubicBezTo>
                  <a:pt x="5042774" y="3657799"/>
                  <a:pt x="5047515" y="3643417"/>
                  <a:pt x="5056426" y="3632277"/>
                </a:cubicBezTo>
                <a:cubicBezTo>
                  <a:pt x="5063417" y="3623538"/>
                  <a:pt x="5072252" y="3616450"/>
                  <a:pt x="5080165" y="3608536"/>
                </a:cubicBezTo>
                <a:cubicBezTo>
                  <a:pt x="5084121" y="3596666"/>
                  <a:pt x="5086439" y="3584117"/>
                  <a:pt x="5092034" y="3572926"/>
                </a:cubicBezTo>
                <a:cubicBezTo>
                  <a:pt x="5098414" y="3560166"/>
                  <a:pt x="5110764" y="3550673"/>
                  <a:pt x="5115773" y="3537315"/>
                </a:cubicBezTo>
                <a:cubicBezTo>
                  <a:pt x="5122857" y="3518424"/>
                  <a:pt x="5123686" y="3497748"/>
                  <a:pt x="5127643" y="3477964"/>
                </a:cubicBezTo>
                <a:cubicBezTo>
                  <a:pt x="5124817" y="3421438"/>
                  <a:pt x="5125685" y="3256471"/>
                  <a:pt x="5103904" y="3169339"/>
                </a:cubicBezTo>
                <a:cubicBezTo>
                  <a:pt x="5103897" y="3169312"/>
                  <a:pt x="5074234" y="3080326"/>
                  <a:pt x="5068295" y="3062508"/>
                </a:cubicBezTo>
                <a:cubicBezTo>
                  <a:pt x="5064338" y="3050638"/>
                  <a:pt x="5062863" y="3037626"/>
                  <a:pt x="5056426" y="3026897"/>
                </a:cubicBezTo>
                <a:cubicBezTo>
                  <a:pt x="5044556" y="3007113"/>
                  <a:pt x="5031135" y="2988182"/>
                  <a:pt x="5020817" y="2967546"/>
                </a:cubicBezTo>
                <a:cubicBezTo>
                  <a:pt x="5015222" y="2956355"/>
                  <a:pt x="5013340" y="2943651"/>
                  <a:pt x="5008947" y="2931936"/>
                </a:cubicBezTo>
                <a:cubicBezTo>
                  <a:pt x="5001466" y="2911985"/>
                  <a:pt x="4992689" y="2892536"/>
                  <a:pt x="4985208" y="2872585"/>
                </a:cubicBezTo>
                <a:cubicBezTo>
                  <a:pt x="4980815" y="2860869"/>
                  <a:pt x="4979227" y="2848014"/>
                  <a:pt x="4973339" y="2836974"/>
                </a:cubicBezTo>
                <a:cubicBezTo>
                  <a:pt x="4947473" y="2788472"/>
                  <a:pt x="4914833" y="2743697"/>
                  <a:pt x="4890252" y="2694532"/>
                </a:cubicBezTo>
                <a:cubicBezTo>
                  <a:pt x="4833334" y="2580689"/>
                  <a:pt x="4905425" y="2721844"/>
                  <a:pt x="4830904" y="2587700"/>
                </a:cubicBezTo>
                <a:cubicBezTo>
                  <a:pt x="4822311" y="2572232"/>
                  <a:pt x="4816269" y="2555392"/>
                  <a:pt x="4807165" y="2540219"/>
                </a:cubicBezTo>
                <a:cubicBezTo>
                  <a:pt x="4792486" y="2515753"/>
                  <a:pt x="4773543" y="2493940"/>
                  <a:pt x="4759687" y="2468998"/>
                </a:cubicBezTo>
                <a:cubicBezTo>
                  <a:pt x="4753611" y="2458060"/>
                  <a:pt x="4752464" y="2445005"/>
                  <a:pt x="4747817" y="2433388"/>
                </a:cubicBezTo>
                <a:cubicBezTo>
                  <a:pt x="4736626" y="2405410"/>
                  <a:pt x="4725039" y="2377562"/>
                  <a:pt x="4712209" y="2350296"/>
                </a:cubicBezTo>
                <a:cubicBezTo>
                  <a:pt x="4693374" y="2310269"/>
                  <a:pt x="4672644" y="2271162"/>
                  <a:pt x="4652861" y="2231595"/>
                </a:cubicBezTo>
                <a:cubicBezTo>
                  <a:pt x="4644948" y="2215768"/>
                  <a:pt x="4641634" y="2196627"/>
                  <a:pt x="4629122" y="2184114"/>
                </a:cubicBezTo>
                <a:cubicBezTo>
                  <a:pt x="4617252" y="2172244"/>
                  <a:pt x="4602525" y="2162666"/>
                  <a:pt x="4593513" y="2148503"/>
                </a:cubicBezTo>
                <a:cubicBezTo>
                  <a:pt x="4574514" y="2118646"/>
                  <a:pt x="4546035" y="2053542"/>
                  <a:pt x="4546035" y="2053542"/>
                </a:cubicBezTo>
                <a:cubicBezTo>
                  <a:pt x="4518201" y="1942195"/>
                  <a:pt x="4557224" y="2078716"/>
                  <a:pt x="4498557" y="1946710"/>
                </a:cubicBezTo>
                <a:cubicBezTo>
                  <a:pt x="4491931" y="1931802"/>
                  <a:pt x="4493983" y="1913821"/>
                  <a:pt x="4486687" y="1899229"/>
                </a:cubicBezTo>
                <a:cubicBezTo>
                  <a:pt x="4477441" y="1880737"/>
                  <a:pt x="4422210" y="1802860"/>
                  <a:pt x="4403601" y="1780528"/>
                </a:cubicBezTo>
                <a:cubicBezTo>
                  <a:pt x="4396437" y="1771930"/>
                  <a:pt x="4386853" y="1765526"/>
                  <a:pt x="4379862" y="1756787"/>
                </a:cubicBezTo>
                <a:cubicBezTo>
                  <a:pt x="4370951" y="1745647"/>
                  <a:pt x="4365035" y="1732317"/>
                  <a:pt x="4356123" y="1721177"/>
                </a:cubicBezTo>
                <a:cubicBezTo>
                  <a:pt x="4349132" y="1712438"/>
                  <a:pt x="4339547" y="1706034"/>
                  <a:pt x="4332383" y="1697436"/>
                </a:cubicBezTo>
                <a:cubicBezTo>
                  <a:pt x="4319719" y="1682238"/>
                  <a:pt x="4309649" y="1664976"/>
                  <a:pt x="4296775" y="1649955"/>
                </a:cubicBezTo>
                <a:cubicBezTo>
                  <a:pt x="4285851" y="1637209"/>
                  <a:pt x="4271912" y="1627241"/>
                  <a:pt x="4261166" y="1614345"/>
                </a:cubicBezTo>
                <a:cubicBezTo>
                  <a:pt x="4231841" y="1579154"/>
                  <a:pt x="4238561" y="1572712"/>
                  <a:pt x="4213688" y="1531254"/>
                </a:cubicBezTo>
                <a:cubicBezTo>
                  <a:pt x="4199009" y="1506788"/>
                  <a:pt x="4182572" y="1483407"/>
                  <a:pt x="4166210" y="1460032"/>
                </a:cubicBezTo>
                <a:cubicBezTo>
                  <a:pt x="4154866" y="1443825"/>
                  <a:pt x="4143475" y="1427573"/>
                  <a:pt x="4130601" y="1412552"/>
                </a:cubicBezTo>
                <a:cubicBezTo>
                  <a:pt x="4119677" y="1399806"/>
                  <a:pt x="4104750" y="1390601"/>
                  <a:pt x="4094993" y="1376941"/>
                </a:cubicBezTo>
                <a:cubicBezTo>
                  <a:pt x="4084708" y="1362542"/>
                  <a:pt x="4080169" y="1344745"/>
                  <a:pt x="4071253" y="1329460"/>
                </a:cubicBezTo>
                <a:cubicBezTo>
                  <a:pt x="4052446" y="1297217"/>
                  <a:pt x="4023709" y="1269911"/>
                  <a:pt x="4011906" y="1234499"/>
                </a:cubicBezTo>
                <a:lnTo>
                  <a:pt x="3988167" y="1163278"/>
                </a:lnTo>
                <a:cubicBezTo>
                  <a:pt x="3984210" y="1151408"/>
                  <a:pt x="3983237" y="1138078"/>
                  <a:pt x="3976297" y="1127667"/>
                </a:cubicBezTo>
                <a:cubicBezTo>
                  <a:pt x="3947400" y="1084320"/>
                  <a:pt x="3923036" y="1050962"/>
                  <a:pt x="3905080" y="997095"/>
                </a:cubicBezTo>
                <a:cubicBezTo>
                  <a:pt x="3901123" y="985225"/>
                  <a:pt x="3896647" y="973516"/>
                  <a:pt x="3893210" y="961485"/>
                </a:cubicBezTo>
                <a:cubicBezTo>
                  <a:pt x="3888728" y="945799"/>
                  <a:pt x="3887966" y="928912"/>
                  <a:pt x="3881341" y="914004"/>
                </a:cubicBezTo>
                <a:cubicBezTo>
                  <a:pt x="3871971" y="892921"/>
                  <a:pt x="3856049" y="875289"/>
                  <a:pt x="3845732" y="854653"/>
                </a:cubicBezTo>
                <a:cubicBezTo>
                  <a:pt x="3800772" y="764729"/>
                  <a:pt x="3848866" y="822176"/>
                  <a:pt x="3786384" y="759692"/>
                </a:cubicBezTo>
                <a:cubicBezTo>
                  <a:pt x="3762545" y="712011"/>
                  <a:pt x="3718202" y="620284"/>
                  <a:pt x="3691428" y="593509"/>
                </a:cubicBezTo>
                <a:cubicBezTo>
                  <a:pt x="3587405" y="489480"/>
                  <a:pt x="3714698" y="621436"/>
                  <a:pt x="3632080" y="522288"/>
                </a:cubicBezTo>
                <a:cubicBezTo>
                  <a:pt x="3621334" y="509392"/>
                  <a:pt x="3606543" y="500106"/>
                  <a:pt x="3596472" y="486677"/>
                </a:cubicBezTo>
                <a:cubicBezTo>
                  <a:pt x="3582630" y="468220"/>
                  <a:pt x="3575877" y="444843"/>
                  <a:pt x="3560863" y="427326"/>
                </a:cubicBezTo>
                <a:cubicBezTo>
                  <a:pt x="3551579" y="416494"/>
                  <a:pt x="3536213" y="412719"/>
                  <a:pt x="3525254" y="403586"/>
                </a:cubicBezTo>
                <a:cubicBezTo>
                  <a:pt x="3512359" y="392839"/>
                  <a:pt x="3500392" y="380871"/>
                  <a:pt x="3489646" y="367975"/>
                </a:cubicBezTo>
                <a:cubicBezTo>
                  <a:pt x="3460767" y="333318"/>
                  <a:pt x="3431582" y="298681"/>
                  <a:pt x="3406559" y="261144"/>
                </a:cubicBezTo>
                <a:cubicBezTo>
                  <a:pt x="3390733" y="237404"/>
                  <a:pt x="3382820" y="205750"/>
                  <a:pt x="3359081" y="189923"/>
                </a:cubicBezTo>
                <a:cubicBezTo>
                  <a:pt x="3347211" y="182009"/>
                  <a:pt x="3334884" y="174742"/>
                  <a:pt x="3323472" y="166182"/>
                </a:cubicBezTo>
                <a:cubicBezTo>
                  <a:pt x="3287383" y="139114"/>
                  <a:pt x="3255328" y="106302"/>
                  <a:pt x="3216646" y="83091"/>
                </a:cubicBezTo>
                <a:cubicBezTo>
                  <a:pt x="3196864" y="71221"/>
                  <a:pt x="3176072" y="60890"/>
                  <a:pt x="3157299" y="47480"/>
                </a:cubicBezTo>
                <a:cubicBezTo>
                  <a:pt x="3148193" y="40975"/>
                  <a:pt x="3143155" y="29498"/>
                  <a:pt x="3133559" y="23740"/>
                </a:cubicBezTo>
                <a:cubicBezTo>
                  <a:pt x="3122831" y="17303"/>
                  <a:pt x="3110164" y="14584"/>
                  <a:pt x="3097951" y="11870"/>
                </a:cubicBezTo>
                <a:cubicBezTo>
                  <a:pt x="3074458" y="6649"/>
                  <a:pt x="3026734" y="0"/>
                  <a:pt x="3026734" y="0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76200" cmpd="sng">
            <a:solidFill>
              <a:srgbClr val="8064A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" name="TextBox 2"/>
          <p:cNvSpPr txBox="1"/>
          <p:nvPr/>
        </p:nvSpPr>
        <p:spPr>
          <a:xfrm>
            <a:off x="3323473" y="1192148"/>
            <a:ext cx="229656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My Documents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52855" y="3117232"/>
            <a:ext cx="136201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Teaching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8873" y="2298649"/>
            <a:ext cx="1505538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7080" y="2526266"/>
            <a:ext cx="12661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Writing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74570" y="4951733"/>
            <a:ext cx="1098457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cs106a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34476" y="5004672"/>
            <a:ext cx="110560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cs106b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63241" y="4990997"/>
            <a:ext cx="118251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cs221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52854" y="1121322"/>
            <a:ext cx="2520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4" name="Freeform 13"/>
          <p:cNvSpPr/>
          <p:nvPr/>
        </p:nvSpPr>
        <p:spPr>
          <a:xfrm>
            <a:off x="409085" y="21877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5" name="Freeform 14"/>
          <p:cNvSpPr/>
          <p:nvPr/>
        </p:nvSpPr>
        <p:spPr>
          <a:xfrm>
            <a:off x="6460648" y="2435087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052185" y="3014814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7" name="Freeform 16"/>
          <p:cNvSpPr/>
          <p:nvPr/>
        </p:nvSpPr>
        <p:spPr>
          <a:xfrm>
            <a:off x="2041371" y="4840911"/>
            <a:ext cx="1293972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8" name="Freeform 17"/>
          <p:cNvSpPr/>
          <p:nvPr/>
        </p:nvSpPr>
        <p:spPr>
          <a:xfrm>
            <a:off x="3475681" y="4910220"/>
            <a:ext cx="1224659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4826906" y="4896437"/>
            <a:ext cx="108412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4065117" y="4012717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3849562" y="2004742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2953186" y="401212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 flipH="1">
            <a:off x="4731713" y="3962730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 flipH="1">
            <a:off x="5987981" y="1800444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2385778" y="1828009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6820753" y="344044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 flipH="1">
            <a:off x="7554760" y="3438529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895983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 flipH="1">
            <a:off x="5629990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447898" y="578882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 flipH="1">
            <a:off x="4181905" y="57869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4" name="Freeform 33"/>
          <p:cNvSpPr/>
          <p:nvPr/>
        </p:nvSpPr>
        <p:spPr>
          <a:xfrm>
            <a:off x="1964206" y="574134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 flipH="1">
            <a:off x="2698213" y="573943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670425" y="310616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 flipH="1">
            <a:off x="1404432" y="3104251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File System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1412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Tree Template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3193474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 </a:t>
            </a:r>
            <a:r>
              <a:rPr lang="en-US" sz="1800" i="1" dirty="0" smtClean="0">
                <a:latin typeface="Courier"/>
                <a:cs typeface="Courier"/>
              </a:rPr>
              <a:t>state 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simpleCase</a:t>
            </a:r>
            <a:r>
              <a:rPr lang="en-US" sz="1800" dirty="0" smtClean="0">
                <a:latin typeface="Courier"/>
                <a:cs typeface="Courier"/>
              </a:rPr>
              <a:t> || </a:t>
            </a:r>
            <a:r>
              <a:rPr lang="en-US" sz="1800" dirty="0" err="1" smtClean="0">
                <a:latin typeface="Courier"/>
                <a:cs typeface="Courier"/>
              </a:rPr>
              <a:t>foundSolution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  <a:endParaRPr lang="en-US" sz="1800" b="1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return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without </a:t>
            </a:r>
            <a:r>
              <a:rPr lang="en-US" sz="1800" dirty="0" err="1" smtClean="0">
                <a:latin typeface="Courier"/>
                <a:cs typeface="Courier"/>
              </a:rPr>
              <a:t>recursing</a:t>
            </a:r>
            <a:r>
              <a:rPr lang="en-US" sz="1800" dirty="0" smtClean="0">
                <a:latin typeface="Courier"/>
                <a:cs typeface="Courier"/>
              </a:rPr>
              <a:t>.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54282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simpleCase</a:t>
            </a:r>
            <a:r>
              <a:rPr lang="en-US" sz="1800" dirty="0" smtClean="0">
                <a:latin typeface="Courier"/>
                <a:cs typeface="Courier"/>
              </a:rPr>
              <a:t> || </a:t>
            </a:r>
            <a:r>
              <a:rPr lang="en-US" sz="1800" dirty="0" err="1" smtClean="0">
                <a:latin typeface="Courier"/>
                <a:cs typeface="Courier"/>
              </a:rPr>
              <a:t>foundSolution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  <a:endParaRPr lang="en-US" sz="1800" b="1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return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without </a:t>
            </a:r>
            <a:r>
              <a:rPr lang="en-US" sz="1800" dirty="0" err="1" smtClean="0">
                <a:latin typeface="Courier"/>
                <a:cs typeface="Courier"/>
              </a:rPr>
              <a:t>recursing</a:t>
            </a:r>
            <a:r>
              <a:rPr lang="en-US" sz="1800" dirty="0" smtClean="0">
                <a:latin typeface="Courier"/>
                <a:cs typeface="Courier"/>
              </a:rPr>
              <a:t>.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023775" y="1175148"/>
            <a:ext cx="3228516" cy="1341331"/>
          </a:xfrm>
          <a:prstGeom prst="roundRect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199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simpleCase</a:t>
            </a:r>
            <a:r>
              <a:rPr lang="en-US" sz="1800" dirty="0" smtClean="0">
                <a:latin typeface="Courier"/>
                <a:cs typeface="Courier"/>
              </a:rPr>
              <a:t> || </a:t>
            </a:r>
            <a:r>
              <a:rPr lang="en-US" sz="1800" dirty="0" err="1" smtClean="0">
                <a:latin typeface="Courier"/>
                <a:cs typeface="Courier"/>
              </a:rPr>
              <a:t>foundSolution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  <a:endParaRPr lang="en-US" sz="1800" b="1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return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without </a:t>
            </a:r>
            <a:r>
              <a:rPr lang="en-US" sz="1800" dirty="0" err="1" smtClean="0">
                <a:latin typeface="Courier"/>
                <a:cs typeface="Courier"/>
              </a:rPr>
              <a:t>recursing</a:t>
            </a:r>
            <a:r>
              <a:rPr lang="en-US" sz="1800" dirty="0" smtClean="0">
                <a:latin typeface="Courier"/>
                <a:cs typeface="Courier"/>
              </a:rPr>
              <a:t>.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605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49564" y="1756787"/>
            <a:ext cx="4581644" cy="1341331"/>
          </a:xfrm>
          <a:prstGeom prst="roundRect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23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1016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4801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get all next states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Vector&lt;string&gt;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listDirectory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,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388732" y="2801363"/>
            <a:ext cx="5080164" cy="1341331"/>
          </a:xfrm>
          <a:prstGeom prst="roundRect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626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71495" y="4297023"/>
            <a:ext cx="1668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73389" y="3814953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52117" y="3318826"/>
            <a:ext cx="1444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Many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166812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556678" cy="4801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get all next states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Vector&lt;string&gt;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listDirectory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,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each possible 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i="1" dirty="0" smtClean="0">
                <a:latin typeface="Courier"/>
                <a:cs typeface="Courier"/>
              </a:rPr>
              <a:t> from state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err="1" smtClean="0">
                <a:latin typeface="Courier"/>
                <a:cs typeface="Courier"/>
              </a:rPr>
              <a:t>nextState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2397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279634" cy="5078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get all next states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Vector&lt;string&gt;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listDirectory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,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(string file :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string next =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 + “/” + file;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next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Tree Template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364993" y="4083343"/>
            <a:ext cx="5638038" cy="1471904"/>
          </a:xfrm>
          <a:prstGeom prst="roundRect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91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6476" y="1329462"/>
            <a:ext cx="6279634" cy="5078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a general template for working with trees</a:t>
            </a:r>
            <a:endParaRPr lang="en-US" sz="1800" b="1" dirty="0" smtClean="0">
              <a:solidFill>
                <a:srgbClr val="660066"/>
              </a:solidFill>
              <a:latin typeface="Courier"/>
              <a:cs typeface="Courier"/>
            </a:endParaRPr>
          </a:p>
          <a:p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void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string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if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(!</a:t>
            </a:r>
            <a:r>
              <a:rPr lang="en-US" sz="1800" dirty="0" err="1" smtClean="0">
                <a:latin typeface="Courier"/>
                <a:cs typeface="Courier"/>
              </a:rPr>
              <a:t>isDirectory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)) {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base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cout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currDirr</a:t>
            </a:r>
            <a:r>
              <a:rPr lang="en-US" sz="1800" dirty="0" smtClean="0">
                <a:latin typeface="Courier"/>
                <a:cs typeface="Courier"/>
              </a:rPr>
              <a:t> &lt;&lt; </a:t>
            </a:r>
            <a:r>
              <a:rPr lang="en-US" sz="1800" dirty="0" err="1" smtClean="0">
                <a:latin typeface="Courier"/>
                <a:cs typeface="Courier"/>
              </a:rPr>
              <a:t>endl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}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else</a:t>
            </a:r>
            <a:r>
              <a:rPr lang="en-US" sz="1800" dirty="0" smtClean="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get all next states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Vector&lt;string&gt;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dirty="0" err="1" smtClean="0">
                <a:latin typeface="Courier"/>
                <a:cs typeface="Courier"/>
              </a:rPr>
              <a:t>listDirectory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,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endParaRPr lang="en-US" sz="1800" dirty="0" smtClean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008000"/>
                </a:solidFill>
                <a:latin typeface="Courier"/>
                <a:cs typeface="Courier"/>
              </a:rPr>
              <a:t>// recursive case</a:t>
            </a:r>
          </a:p>
          <a:p>
            <a:r>
              <a:rPr lang="en-US" sz="1800" dirty="0" smtClean="0">
                <a:latin typeface="Courier"/>
                <a:cs typeface="Courier"/>
              </a:rPr>
              <a:t>     </a:t>
            </a:r>
            <a:r>
              <a:rPr lang="en-US" sz="1800" b="1" dirty="0" smtClean="0">
                <a:solidFill>
                  <a:srgbClr val="660066"/>
                </a:solidFill>
                <a:latin typeface="Courier"/>
                <a:cs typeface="Courier"/>
              </a:rPr>
              <a:t>for</a:t>
            </a:r>
            <a:r>
              <a:rPr lang="en-US" sz="1800" dirty="0" smtClean="0">
                <a:latin typeface="Courier"/>
                <a:cs typeface="Courier"/>
              </a:rPr>
              <a:t>(string file : </a:t>
            </a:r>
            <a:r>
              <a:rPr lang="en-US" sz="1800" dirty="0" err="1" smtClean="0">
                <a:latin typeface="Courier"/>
                <a:cs typeface="Courier"/>
              </a:rPr>
              <a:t>dirFiles</a:t>
            </a:r>
            <a:r>
              <a:rPr lang="en-US" sz="1800" dirty="0" smtClean="0">
                <a:latin typeface="Courier"/>
                <a:cs typeface="Courier"/>
              </a:rPr>
              <a:t>) {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string next = </a:t>
            </a:r>
            <a:r>
              <a:rPr lang="en-US" sz="1800" dirty="0" err="1" smtClean="0">
                <a:latin typeface="Courier"/>
                <a:cs typeface="Courier"/>
              </a:rPr>
              <a:t>currDir</a:t>
            </a:r>
            <a:r>
              <a:rPr lang="en-US" sz="1800" dirty="0" smtClean="0">
                <a:latin typeface="Courier"/>
                <a:cs typeface="Courier"/>
              </a:rPr>
              <a:t> + “/” + file;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</a:t>
            </a:r>
            <a:r>
              <a:rPr lang="en-US" sz="1800" dirty="0" err="1" smtClean="0">
                <a:latin typeface="Courier"/>
                <a:cs typeface="Courier"/>
              </a:rPr>
              <a:t>recursiveExploration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i="1" dirty="0" smtClean="0">
                <a:latin typeface="Courier"/>
                <a:cs typeface="Courier"/>
              </a:rPr>
              <a:t>next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 smtClean="0">
                <a:latin typeface="Courier"/>
                <a:cs typeface="Courier"/>
              </a:rPr>
              <a:t>  }</a:t>
            </a:r>
          </a:p>
          <a:p>
            <a:r>
              <a:rPr lang="en-US" sz="1800" dirty="0">
                <a:latin typeface="Courier"/>
                <a:cs typeface="Courier"/>
              </a:rPr>
              <a:t>}</a:t>
            </a:r>
            <a:endParaRPr lang="en-US" sz="1800" dirty="0" smtClean="0">
              <a:latin typeface="Courier"/>
              <a:cs typeface="Courier"/>
            </a:endParaRPr>
          </a:p>
          <a:p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Output </a:t>
            </a:r>
            <a:r>
              <a:rPr lang="en-US" sz="4600" dirty="0">
                <a:latin typeface="Calibri"/>
                <a:cs typeface="Calibri"/>
              </a:rPr>
              <a:t>A</a:t>
            </a:r>
            <a:r>
              <a:rPr lang="en-US" sz="4600" dirty="0" smtClean="0">
                <a:latin typeface="Calibri"/>
                <a:cs typeface="Calibri"/>
              </a:rPr>
              <a:t>ll Files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9361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http://www.deviantart.com/download/17993102/Mechanical_Spider_Close_Up_by_Ven0mSeven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258745" cy="6944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83087" y="602566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Recursive Exploration on the Internet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30564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8" name="Picture 4" descr="http://ankitadhikari.files.wordpress.com/2011/07/treasurepile_shot_hugest_w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2200" y="-76200"/>
            <a:ext cx="15087600" cy="724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83087" y="602566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Looking For Treasure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37742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://ankitadhikari.files.wordpress.com/2011/07/treasurepile_shot_hugest_w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62200" y="-76200"/>
            <a:ext cx="15087600" cy="724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Placeholder 1"/>
          <p:cNvSpPr txBox="1">
            <a:spLocks/>
          </p:cNvSpPr>
          <p:nvPr/>
        </p:nvSpPr>
        <p:spPr>
          <a:xfrm>
            <a:off x="0" y="0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Found Treasure Map but Lost it</a:t>
            </a:r>
            <a:endParaRPr lang="en-US" sz="4600" dirty="0">
              <a:latin typeface="Calibri"/>
              <a:cs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5031" y="2256071"/>
            <a:ext cx="2465741" cy="24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4345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40889" y="4297023"/>
            <a:ext cx="1729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73389" y="3814953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24914" y="3318826"/>
            <a:ext cx="14987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Many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633215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71495" y="4297023"/>
            <a:ext cx="1668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9691" y="2770377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52117" y="3318826"/>
            <a:ext cx="1444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Many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33902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Trees are Everywhere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776686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35342" y="1370201"/>
            <a:ext cx="3078393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recursive exploration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00636" y="2594944"/>
            <a:ext cx="146268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>
                <a:latin typeface="Chalkboard"/>
                <a:cs typeface="Chalkboard"/>
              </a:rPr>
              <a:t>r</a:t>
            </a:r>
            <a:r>
              <a:rPr lang="en-US" sz="2400" b="0" dirty="0" smtClean="0">
                <a:latin typeface="Chalkboard"/>
                <a:cs typeface="Chalkboard"/>
              </a:rPr>
              <a:t>ecursion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64482" y="4002118"/>
            <a:ext cx="1614704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collections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173" y="5491349"/>
            <a:ext cx="15334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latin typeface="Chalkboard"/>
                <a:cs typeface="Chalkboard"/>
              </a:rPr>
              <a:t>simpleC</a:t>
            </a:r>
            <a:r>
              <a:rPr lang="en-US" sz="2400" b="0" dirty="0" smtClean="0">
                <a:latin typeface="Chalkboard"/>
                <a:cs typeface="Chalkboard"/>
              </a:rPr>
              <a:t>++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164723" y="1299375"/>
            <a:ext cx="3363526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6" name="Freeform 15"/>
          <p:cNvSpPr/>
          <p:nvPr/>
        </p:nvSpPr>
        <p:spPr>
          <a:xfrm>
            <a:off x="3799966" y="2492526"/>
            <a:ext cx="1668085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7" name="Freeform 16"/>
          <p:cNvSpPr/>
          <p:nvPr/>
        </p:nvSpPr>
        <p:spPr>
          <a:xfrm>
            <a:off x="2385587" y="3843816"/>
            <a:ext cx="1745014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8" name="Freeform 17"/>
          <p:cNvSpPr/>
          <p:nvPr/>
        </p:nvSpPr>
        <p:spPr>
          <a:xfrm>
            <a:off x="2229378" y="5396897"/>
            <a:ext cx="1651963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 flipH="1">
            <a:off x="4439208" y="2052223"/>
            <a:ext cx="189912" cy="404906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3404228" y="3288042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 flipH="1">
            <a:off x="5467625" y="3179298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8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Prerequisites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926399" y="3952725"/>
            <a:ext cx="197280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latin typeface="Chalkboard"/>
                <a:cs typeface="Chalkboard"/>
              </a:rPr>
              <a:t>functionCalls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4947503" y="3794423"/>
            <a:ext cx="2031787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1" name="TextBox 40"/>
          <p:cNvSpPr txBox="1"/>
          <p:nvPr/>
        </p:nvSpPr>
        <p:spPr>
          <a:xfrm>
            <a:off x="5253655" y="5406345"/>
            <a:ext cx="153342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latin typeface="Chalkboard"/>
                <a:cs typeface="Chalkboard"/>
              </a:rPr>
              <a:t>simpleC</a:t>
            </a:r>
            <a:r>
              <a:rPr lang="en-US" sz="2400" b="0" dirty="0" smtClean="0">
                <a:latin typeface="Chalkboard"/>
                <a:cs typeface="Chalkboard"/>
              </a:rPr>
              <a:t>++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42" name="Freeform 41"/>
          <p:cNvSpPr/>
          <p:nvPr/>
        </p:nvSpPr>
        <p:spPr>
          <a:xfrm>
            <a:off x="5194860" y="5311893"/>
            <a:ext cx="1651963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4" name="Freeform 43"/>
          <p:cNvSpPr/>
          <p:nvPr/>
        </p:nvSpPr>
        <p:spPr>
          <a:xfrm>
            <a:off x="5833679" y="4582486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5" name="Freeform 44"/>
          <p:cNvSpPr/>
          <p:nvPr/>
        </p:nvSpPr>
        <p:spPr>
          <a:xfrm flipH="1">
            <a:off x="3066171" y="4616184"/>
            <a:ext cx="267267" cy="628528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413340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Decision Trees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3807278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ereq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136518" y="1210603"/>
            <a:ext cx="4797552" cy="4840224"/>
          </a:xfrm>
          <a:prstGeom prst="rect">
            <a:avLst/>
          </a:prstGeom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Prerequisites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70873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ereq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136518" y="1210603"/>
            <a:ext cx="4797552" cy="4840224"/>
          </a:xfrm>
          <a:prstGeom prst="rect">
            <a:avLst/>
          </a:prstGeom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Prerequisites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2" name="Freeform 1"/>
          <p:cNvSpPr/>
          <p:nvPr/>
        </p:nvSpPr>
        <p:spPr>
          <a:xfrm>
            <a:off x="2753734" y="1027713"/>
            <a:ext cx="3715168" cy="5548753"/>
          </a:xfrm>
          <a:custGeom>
            <a:avLst/>
            <a:gdLst>
              <a:gd name="connsiteX0" fmla="*/ 2516344 w 3715168"/>
              <a:gd name="connsiteY0" fmla="*/ 5097303 h 5548753"/>
              <a:gd name="connsiteX1" fmla="*/ 2456996 w 3715168"/>
              <a:gd name="connsiteY1" fmla="*/ 5049822 h 5548753"/>
              <a:gd name="connsiteX2" fmla="*/ 2433257 w 3715168"/>
              <a:gd name="connsiteY2" fmla="*/ 4978601 h 5548753"/>
              <a:gd name="connsiteX3" fmla="*/ 2409518 w 3715168"/>
              <a:gd name="connsiteY3" fmla="*/ 4942991 h 5548753"/>
              <a:gd name="connsiteX4" fmla="*/ 2385779 w 3715168"/>
              <a:gd name="connsiteY4" fmla="*/ 4919250 h 5548753"/>
              <a:gd name="connsiteX5" fmla="*/ 2350170 w 3715168"/>
              <a:gd name="connsiteY5" fmla="*/ 4836159 h 5548753"/>
              <a:gd name="connsiteX6" fmla="*/ 2326431 w 3715168"/>
              <a:gd name="connsiteY6" fmla="*/ 4800548 h 5548753"/>
              <a:gd name="connsiteX7" fmla="*/ 2314561 w 3715168"/>
              <a:gd name="connsiteY7" fmla="*/ 4764938 h 5548753"/>
              <a:gd name="connsiteX8" fmla="*/ 2278953 w 3715168"/>
              <a:gd name="connsiteY8" fmla="*/ 4646236 h 5548753"/>
              <a:gd name="connsiteX9" fmla="*/ 2231475 w 3715168"/>
              <a:gd name="connsiteY9" fmla="*/ 4527534 h 5548753"/>
              <a:gd name="connsiteX10" fmla="*/ 2207735 w 3715168"/>
              <a:gd name="connsiteY10" fmla="*/ 4468183 h 5548753"/>
              <a:gd name="connsiteX11" fmla="*/ 2183996 w 3715168"/>
              <a:gd name="connsiteY11" fmla="*/ 4361351 h 5548753"/>
              <a:gd name="connsiteX12" fmla="*/ 2172127 w 3715168"/>
              <a:gd name="connsiteY12" fmla="*/ 4325741 h 5548753"/>
              <a:gd name="connsiteX13" fmla="*/ 2136518 w 3715168"/>
              <a:gd name="connsiteY13" fmla="*/ 4195169 h 5548753"/>
              <a:gd name="connsiteX14" fmla="*/ 2112779 w 3715168"/>
              <a:gd name="connsiteY14" fmla="*/ 4028986 h 5548753"/>
              <a:gd name="connsiteX15" fmla="*/ 2124649 w 3715168"/>
              <a:gd name="connsiteY15" fmla="*/ 3839063 h 5548753"/>
              <a:gd name="connsiteX16" fmla="*/ 2160257 w 3715168"/>
              <a:gd name="connsiteY16" fmla="*/ 3720361 h 5548753"/>
              <a:gd name="connsiteX17" fmla="*/ 2172127 w 3715168"/>
              <a:gd name="connsiteY17" fmla="*/ 3684751 h 5548753"/>
              <a:gd name="connsiteX18" fmla="*/ 2195866 w 3715168"/>
              <a:gd name="connsiteY18" fmla="*/ 3649140 h 5548753"/>
              <a:gd name="connsiteX19" fmla="*/ 2219605 w 3715168"/>
              <a:gd name="connsiteY19" fmla="*/ 3601660 h 5548753"/>
              <a:gd name="connsiteX20" fmla="*/ 2243344 w 3715168"/>
              <a:gd name="connsiteY20" fmla="*/ 3577919 h 5548753"/>
              <a:gd name="connsiteX21" fmla="*/ 2267083 w 3715168"/>
              <a:gd name="connsiteY21" fmla="*/ 3530438 h 5548753"/>
              <a:gd name="connsiteX22" fmla="*/ 2302692 w 3715168"/>
              <a:gd name="connsiteY22" fmla="*/ 3482958 h 5548753"/>
              <a:gd name="connsiteX23" fmla="*/ 2326431 w 3715168"/>
              <a:gd name="connsiteY23" fmla="*/ 3447347 h 5548753"/>
              <a:gd name="connsiteX24" fmla="*/ 2373909 w 3715168"/>
              <a:gd name="connsiteY24" fmla="*/ 3364256 h 5548753"/>
              <a:gd name="connsiteX25" fmla="*/ 2433257 w 3715168"/>
              <a:gd name="connsiteY25" fmla="*/ 3304905 h 5548753"/>
              <a:gd name="connsiteX26" fmla="*/ 2468865 w 3715168"/>
              <a:gd name="connsiteY26" fmla="*/ 3257424 h 5548753"/>
              <a:gd name="connsiteX27" fmla="*/ 2540083 w 3715168"/>
              <a:gd name="connsiteY27" fmla="*/ 3186203 h 5548753"/>
              <a:gd name="connsiteX28" fmla="*/ 2635039 w 3715168"/>
              <a:gd name="connsiteY28" fmla="*/ 3079371 h 5548753"/>
              <a:gd name="connsiteX29" fmla="*/ 2670648 w 3715168"/>
              <a:gd name="connsiteY29" fmla="*/ 3043761 h 5548753"/>
              <a:gd name="connsiteX30" fmla="*/ 2718126 w 3715168"/>
              <a:gd name="connsiteY30" fmla="*/ 3008150 h 5548753"/>
              <a:gd name="connsiteX31" fmla="*/ 2753734 w 3715168"/>
              <a:gd name="connsiteY31" fmla="*/ 2972540 h 5548753"/>
              <a:gd name="connsiteX32" fmla="*/ 2801213 w 3715168"/>
              <a:gd name="connsiteY32" fmla="*/ 2948799 h 5548753"/>
              <a:gd name="connsiteX33" fmla="*/ 2848691 w 3715168"/>
              <a:gd name="connsiteY33" fmla="*/ 2913189 h 5548753"/>
              <a:gd name="connsiteX34" fmla="*/ 2931778 w 3715168"/>
              <a:gd name="connsiteY34" fmla="*/ 2853838 h 5548753"/>
              <a:gd name="connsiteX35" fmla="*/ 2955517 w 3715168"/>
              <a:gd name="connsiteY35" fmla="*/ 2830097 h 5548753"/>
              <a:gd name="connsiteX36" fmla="*/ 2991125 w 3715168"/>
              <a:gd name="connsiteY36" fmla="*/ 2818227 h 5548753"/>
              <a:gd name="connsiteX37" fmla="*/ 3086082 w 3715168"/>
              <a:gd name="connsiteY37" fmla="*/ 2735136 h 5548753"/>
              <a:gd name="connsiteX38" fmla="*/ 3145429 w 3715168"/>
              <a:gd name="connsiteY38" fmla="*/ 2675785 h 5548753"/>
              <a:gd name="connsiteX39" fmla="*/ 3240386 w 3715168"/>
              <a:gd name="connsiteY39" fmla="*/ 2604564 h 5548753"/>
              <a:gd name="connsiteX40" fmla="*/ 3299733 w 3715168"/>
              <a:gd name="connsiteY40" fmla="*/ 2521473 h 5548753"/>
              <a:gd name="connsiteX41" fmla="*/ 3323473 w 3715168"/>
              <a:gd name="connsiteY41" fmla="*/ 2497732 h 5548753"/>
              <a:gd name="connsiteX42" fmla="*/ 3406559 w 3715168"/>
              <a:gd name="connsiteY42" fmla="*/ 2379030 h 5548753"/>
              <a:gd name="connsiteX43" fmla="*/ 3442168 w 3715168"/>
              <a:gd name="connsiteY43" fmla="*/ 2343420 h 5548753"/>
              <a:gd name="connsiteX44" fmla="*/ 3477777 w 3715168"/>
              <a:gd name="connsiteY44" fmla="*/ 2260329 h 5548753"/>
              <a:gd name="connsiteX45" fmla="*/ 3489646 w 3715168"/>
              <a:gd name="connsiteY45" fmla="*/ 2224718 h 5548753"/>
              <a:gd name="connsiteX46" fmla="*/ 3572733 w 3715168"/>
              <a:gd name="connsiteY46" fmla="*/ 2070406 h 5548753"/>
              <a:gd name="connsiteX47" fmla="*/ 3584603 w 3715168"/>
              <a:gd name="connsiteY47" fmla="*/ 2011055 h 5548753"/>
              <a:gd name="connsiteX48" fmla="*/ 3608342 w 3715168"/>
              <a:gd name="connsiteY48" fmla="*/ 1963574 h 5548753"/>
              <a:gd name="connsiteX49" fmla="*/ 3643950 w 3715168"/>
              <a:gd name="connsiteY49" fmla="*/ 1856742 h 5548753"/>
              <a:gd name="connsiteX50" fmla="*/ 3655820 w 3715168"/>
              <a:gd name="connsiteY50" fmla="*/ 1821132 h 5548753"/>
              <a:gd name="connsiteX51" fmla="*/ 3667689 w 3715168"/>
              <a:gd name="connsiteY51" fmla="*/ 1773651 h 5548753"/>
              <a:gd name="connsiteX52" fmla="*/ 3691428 w 3715168"/>
              <a:gd name="connsiteY52" fmla="*/ 1619338 h 5548753"/>
              <a:gd name="connsiteX53" fmla="*/ 3703298 w 3715168"/>
              <a:gd name="connsiteY53" fmla="*/ 1571858 h 5548753"/>
              <a:gd name="connsiteX54" fmla="*/ 3715168 w 3715168"/>
              <a:gd name="connsiteY54" fmla="*/ 1500637 h 5548753"/>
              <a:gd name="connsiteX55" fmla="*/ 3703298 w 3715168"/>
              <a:gd name="connsiteY55" fmla="*/ 1215752 h 5548753"/>
              <a:gd name="connsiteX56" fmla="*/ 3691428 w 3715168"/>
              <a:gd name="connsiteY56" fmla="*/ 1132661 h 5548753"/>
              <a:gd name="connsiteX57" fmla="*/ 3667689 w 3715168"/>
              <a:gd name="connsiteY57" fmla="*/ 1002089 h 5548753"/>
              <a:gd name="connsiteX58" fmla="*/ 3655820 w 3715168"/>
              <a:gd name="connsiteY58" fmla="*/ 966478 h 5548753"/>
              <a:gd name="connsiteX59" fmla="*/ 3632081 w 3715168"/>
              <a:gd name="connsiteY59" fmla="*/ 871517 h 5548753"/>
              <a:gd name="connsiteX60" fmla="*/ 3608342 w 3715168"/>
              <a:gd name="connsiteY60" fmla="*/ 800296 h 5548753"/>
              <a:gd name="connsiteX61" fmla="*/ 3584603 w 3715168"/>
              <a:gd name="connsiteY61" fmla="*/ 705334 h 5548753"/>
              <a:gd name="connsiteX62" fmla="*/ 3596472 w 3715168"/>
              <a:gd name="connsiteY62" fmla="*/ 337358 h 5548753"/>
              <a:gd name="connsiteX63" fmla="*/ 3632081 w 3715168"/>
              <a:gd name="connsiteY63" fmla="*/ 206786 h 5548753"/>
              <a:gd name="connsiteX64" fmla="*/ 3655820 w 3715168"/>
              <a:gd name="connsiteY64" fmla="*/ 123695 h 5548753"/>
              <a:gd name="connsiteX65" fmla="*/ 3608342 w 3715168"/>
              <a:gd name="connsiteY65" fmla="*/ 28734 h 5548753"/>
              <a:gd name="connsiteX66" fmla="*/ 3572733 w 3715168"/>
              <a:gd name="connsiteY66" fmla="*/ 40604 h 5548753"/>
              <a:gd name="connsiteX67" fmla="*/ 3548994 w 3715168"/>
              <a:gd name="connsiteY67" fmla="*/ 76214 h 5548753"/>
              <a:gd name="connsiteX68" fmla="*/ 3513385 w 3715168"/>
              <a:gd name="connsiteY68" fmla="*/ 99955 h 5548753"/>
              <a:gd name="connsiteX69" fmla="*/ 3465907 w 3715168"/>
              <a:gd name="connsiteY69" fmla="*/ 171176 h 5548753"/>
              <a:gd name="connsiteX70" fmla="*/ 3406559 w 3715168"/>
              <a:gd name="connsiteY70" fmla="*/ 218657 h 5548753"/>
              <a:gd name="connsiteX71" fmla="*/ 3382820 w 3715168"/>
              <a:gd name="connsiteY71" fmla="*/ 254267 h 5548753"/>
              <a:gd name="connsiteX72" fmla="*/ 3347212 w 3715168"/>
              <a:gd name="connsiteY72" fmla="*/ 289878 h 5548753"/>
              <a:gd name="connsiteX73" fmla="*/ 3299733 w 3715168"/>
              <a:gd name="connsiteY73" fmla="*/ 349229 h 5548753"/>
              <a:gd name="connsiteX74" fmla="*/ 3287864 w 3715168"/>
              <a:gd name="connsiteY74" fmla="*/ 384839 h 5548753"/>
              <a:gd name="connsiteX75" fmla="*/ 3264125 w 3715168"/>
              <a:gd name="connsiteY75" fmla="*/ 408580 h 5548753"/>
              <a:gd name="connsiteX76" fmla="*/ 3240386 w 3715168"/>
              <a:gd name="connsiteY76" fmla="*/ 444190 h 5548753"/>
              <a:gd name="connsiteX77" fmla="*/ 3228516 w 3715168"/>
              <a:gd name="connsiteY77" fmla="*/ 479801 h 5548753"/>
              <a:gd name="connsiteX78" fmla="*/ 3181038 w 3715168"/>
              <a:gd name="connsiteY78" fmla="*/ 551022 h 5548753"/>
              <a:gd name="connsiteX79" fmla="*/ 3145429 w 3715168"/>
              <a:gd name="connsiteY79" fmla="*/ 610373 h 5548753"/>
              <a:gd name="connsiteX80" fmla="*/ 3121690 w 3715168"/>
              <a:gd name="connsiteY80" fmla="*/ 669724 h 5548753"/>
              <a:gd name="connsiteX81" fmla="*/ 3097951 w 3715168"/>
              <a:gd name="connsiteY81" fmla="*/ 705334 h 5548753"/>
              <a:gd name="connsiteX82" fmla="*/ 3050473 w 3715168"/>
              <a:gd name="connsiteY82" fmla="*/ 800296 h 5548753"/>
              <a:gd name="connsiteX83" fmla="*/ 3038603 w 3715168"/>
              <a:gd name="connsiteY83" fmla="*/ 835906 h 5548753"/>
              <a:gd name="connsiteX84" fmla="*/ 3014864 w 3715168"/>
              <a:gd name="connsiteY84" fmla="*/ 871517 h 5548753"/>
              <a:gd name="connsiteX85" fmla="*/ 3002995 w 3715168"/>
              <a:gd name="connsiteY85" fmla="*/ 918998 h 5548753"/>
              <a:gd name="connsiteX86" fmla="*/ 2955517 w 3715168"/>
              <a:gd name="connsiteY86" fmla="*/ 1002089 h 5548753"/>
              <a:gd name="connsiteX87" fmla="*/ 2908039 w 3715168"/>
              <a:gd name="connsiteY87" fmla="*/ 1097050 h 5548753"/>
              <a:gd name="connsiteX88" fmla="*/ 2896169 w 3715168"/>
              <a:gd name="connsiteY88" fmla="*/ 1132661 h 5548753"/>
              <a:gd name="connsiteX89" fmla="*/ 2872430 w 3715168"/>
              <a:gd name="connsiteY89" fmla="*/ 1168271 h 5548753"/>
              <a:gd name="connsiteX90" fmla="*/ 2824952 w 3715168"/>
              <a:gd name="connsiteY90" fmla="*/ 1334454 h 5548753"/>
              <a:gd name="connsiteX91" fmla="*/ 2801213 w 3715168"/>
              <a:gd name="connsiteY91" fmla="*/ 1405675 h 5548753"/>
              <a:gd name="connsiteX92" fmla="*/ 2789343 w 3715168"/>
              <a:gd name="connsiteY92" fmla="*/ 1476896 h 5548753"/>
              <a:gd name="connsiteX93" fmla="*/ 2765604 w 3715168"/>
              <a:gd name="connsiteY93" fmla="*/ 1548117 h 5548753"/>
              <a:gd name="connsiteX94" fmla="*/ 2741865 w 3715168"/>
              <a:gd name="connsiteY94" fmla="*/ 1643079 h 5548753"/>
              <a:gd name="connsiteX95" fmla="*/ 2729995 w 3715168"/>
              <a:gd name="connsiteY95" fmla="*/ 1702430 h 5548753"/>
              <a:gd name="connsiteX96" fmla="*/ 2718126 w 3715168"/>
              <a:gd name="connsiteY96" fmla="*/ 1738040 h 5548753"/>
              <a:gd name="connsiteX97" fmla="*/ 2706256 w 3715168"/>
              <a:gd name="connsiteY97" fmla="*/ 1785521 h 5548753"/>
              <a:gd name="connsiteX98" fmla="*/ 2682517 w 3715168"/>
              <a:gd name="connsiteY98" fmla="*/ 1856742 h 5548753"/>
              <a:gd name="connsiteX99" fmla="*/ 2670648 w 3715168"/>
              <a:gd name="connsiteY99" fmla="*/ 1916093 h 5548753"/>
              <a:gd name="connsiteX100" fmla="*/ 2646909 w 3715168"/>
              <a:gd name="connsiteY100" fmla="*/ 1987314 h 5548753"/>
              <a:gd name="connsiteX101" fmla="*/ 2623169 w 3715168"/>
              <a:gd name="connsiteY101" fmla="*/ 2058535 h 5548753"/>
              <a:gd name="connsiteX102" fmla="*/ 2599430 w 3715168"/>
              <a:gd name="connsiteY102" fmla="*/ 2141627 h 5548753"/>
              <a:gd name="connsiteX103" fmla="*/ 2563822 w 3715168"/>
              <a:gd name="connsiteY103" fmla="*/ 2212848 h 5548753"/>
              <a:gd name="connsiteX104" fmla="*/ 2540083 w 3715168"/>
              <a:gd name="connsiteY104" fmla="*/ 2284069 h 5548753"/>
              <a:gd name="connsiteX105" fmla="*/ 2516344 w 3715168"/>
              <a:gd name="connsiteY105" fmla="*/ 2331550 h 5548753"/>
              <a:gd name="connsiteX106" fmla="*/ 2480735 w 3715168"/>
              <a:gd name="connsiteY106" fmla="*/ 2390901 h 5548753"/>
              <a:gd name="connsiteX107" fmla="*/ 2433257 w 3715168"/>
              <a:gd name="connsiteY107" fmla="*/ 2473992 h 5548753"/>
              <a:gd name="connsiteX108" fmla="*/ 2397648 w 3715168"/>
              <a:gd name="connsiteY108" fmla="*/ 2545213 h 5548753"/>
              <a:gd name="connsiteX109" fmla="*/ 2350170 w 3715168"/>
              <a:gd name="connsiteY109" fmla="*/ 2616434 h 5548753"/>
              <a:gd name="connsiteX110" fmla="*/ 2290822 w 3715168"/>
              <a:gd name="connsiteY110" fmla="*/ 2699525 h 5548753"/>
              <a:gd name="connsiteX111" fmla="*/ 2183996 w 3715168"/>
              <a:gd name="connsiteY111" fmla="*/ 2841968 h 5548753"/>
              <a:gd name="connsiteX112" fmla="*/ 2124649 w 3715168"/>
              <a:gd name="connsiteY112" fmla="*/ 2901319 h 5548753"/>
              <a:gd name="connsiteX113" fmla="*/ 2100910 w 3715168"/>
              <a:gd name="connsiteY113" fmla="*/ 2936929 h 5548753"/>
              <a:gd name="connsiteX114" fmla="*/ 2065301 w 3715168"/>
              <a:gd name="connsiteY114" fmla="*/ 2960670 h 5548753"/>
              <a:gd name="connsiteX115" fmla="*/ 1970345 w 3715168"/>
              <a:gd name="connsiteY115" fmla="*/ 3020020 h 5548753"/>
              <a:gd name="connsiteX116" fmla="*/ 1839780 w 3715168"/>
              <a:gd name="connsiteY116" fmla="*/ 3091242 h 5548753"/>
              <a:gd name="connsiteX117" fmla="*/ 1768562 w 3715168"/>
              <a:gd name="connsiteY117" fmla="*/ 3103112 h 5548753"/>
              <a:gd name="connsiteX118" fmla="*/ 1732954 w 3715168"/>
              <a:gd name="connsiteY118" fmla="*/ 3114982 h 5548753"/>
              <a:gd name="connsiteX119" fmla="*/ 1448085 w 3715168"/>
              <a:gd name="connsiteY119" fmla="*/ 3114982 h 5548753"/>
              <a:gd name="connsiteX120" fmla="*/ 1400606 w 3715168"/>
              <a:gd name="connsiteY120" fmla="*/ 3103112 h 5548753"/>
              <a:gd name="connsiteX121" fmla="*/ 1353128 w 3715168"/>
              <a:gd name="connsiteY121" fmla="*/ 3043761 h 5548753"/>
              <a:gd name="connsiteX122" fmla="*/ 1317520 w 3715168"/>
              <a:gd name="connsiteY122" fmla="*/ 3020020 h 5548753"/>
              <a:gd name="connsiteX123" fmla="*/ 1270041 w 3715168"/>
              <a:gd name="connsiteY123" fmla="*/ 2948799 h 5548753"/>
              <a:gd name="connsiteX124" fmla="*/ 1246302 w 3715168"/>
              <a:gd name="connsiteY124" fmla="*/ 2913189 h 5548753"/>
              <a:gd name="connsiteX125" fmla="*/ 1222563 w 3715168"/>
              <a:gd name="connsiteY125" fmla="*/ 2889448 h 5548753"/>
              <a:gd name="connsiteX126" fmla="*/ 1151346 w 3715168"/>
              <a:gd name="connsiteY126" fmla="*/ 2794487 h 5548753"/>
              <a:gd name="connsiteX127" fmla="*/ 1080129 w 3715168"/>
              <a:gd name="connsiteY127" fmla="*/ 2723266 h 5548753"/>
              <a:gd name="connsiteX128" fmla="*/ 985172 w 3715168"/>
              <a:gd name="connsiteY128" fmla="*/ 2592694 h 5548753"/>
              <a:gd name="connsiteX129" fmla="*/ 961433 w 3715168"/>
              <a:gd name="connsiteY129" fmla="*/ 2521473 h 5548753"/>
              <a:gd name="connsiteX130" fmla="*/ 937694 w 3715168"/>
              <a:gd name="connsiteY130" fmla="*/ 2485862 h 5548753"/>
              <a:gd name="connsiteX131" fmla="*/ 925825 w 3715168"/>
              <a:gd name="connsiteY131" fmla="*/ 2438381 h 5548753"/>
              <a:gd name="connsiteX132" fmla="*/ 902086 w 3715168"/>
              <a:gd name="connsiteY132" fmla="*/ 2402771 h 5548753"/>
              <a:gd name="connsiteX133" fmla="*/ 878346 w 3715168"/>
              <a:gd name="connsiteY133" fmla="*/ 2331550 h 5548753"/>
              <a:gd name="connsiteX134" fmla="*/ 866477 w 3715168"/>
              <a:gd name="connsiteY134" fmla="*/ 2295939 h 5548753"/>
              <a:gd name="connsiteX135" fmla="*/ 854607 w 3715168"/>
              <a:gd name="connsiteY135" fmla="*/ 2236588 h 5548753"/>
              <a:gd name="connsiteX136" fmla="*/ 830868 w 3715168"/>
              <a:gd name="connsiteY136" fmla="*/ 2165367 h 5548753"/>
              <a:gd name="connsiteX137" fmla="*/ 818999 w 3715168"/>
              <a:gd name="connsiteY137" fmla="*/ 2129756 h 5548753"/>
              <a:gd name="connsiteX138" fmla="*/ 807129 w 3715168"/>
              <a:gd name="connsiteY138" fmla="*/ 2082276 h 5548753"/>
              <a:gd name="connsiteX139" fmla="*/ 771521 w 3715168"/>
              <a:gd name="connsiteY139" fmla="*/ 1726170 h 5548753"/>
              <a:gd name="connsiteX140" fmla="*/ 747781 w 3715168"/>
              <a:gd name="connsiteY140" fmla="*/ 1536247 h 5548753"/>
              <a:gd name="connsiteX141" fmla="*/ 735912 w 3715168"/>
              <a:gd name="connsiteY141" fmla="*/ 1358194 h 5548753"/>
              <a:gd name="connsiteX142" fmla="*/ 712173 w 3715168"/>
              <a:gd name="connsiteY142" fmla="*/ 1037699 h 5548753"/>
              <a:gd name="connsiteX143" fmla="*/ 700303 w 3715168"/>
              <a:gd name="connsiteY143" fmla="*/ 966478 h 5548753"/>
              <a:gd name="connsiteX144" fmla="*/ 629086 w 3715168"/>
              <a:gd name="connsiteY144" fmla="*/ 847776 h 5548753"/>
              <a:gd name="connsiteX145" fmla="*/ 557869 w 3715168"/>
              <a:gd name="connsiteY145" fmla="*/ 740945 h 5548753"/>
              <a:gd name="connsiteX146" fmla="*/ 510391 w 3715168"/>
              <a:gd name="connsiteY146" fmla="*/ 669724 h 5548753"/>
              <a:gd name="connsiteX147" fmla="*/ 462912 w 3715168"/>
              <a:gd name="connsiteY147" fmla="*/ 622243 h 5548753"/>
              <a:gd name="connsiteX148" fmla="*/ 415434 w 3715168"/>
              <a:gd name="connsiteY148" fmla="*/ 551022 h 5548753"/>
              <a:gd name="connsiteX149" fmla="*/ 391695 w 3715168"/>
              <a:gd name="connsiteY149" fmla="*/ 503541 h 5548753"/>
              <a:gd name="connsiteX150" fmla="*/ 356087 w 3715168"/>
              <a:gd name="connsiteY150" fmla="*/ 444190 h 5548753"/>
              <a:gd name="connsiteX151" fmla="*/ 308608 w 3715168"/>
              <a:gd name="connsiteY151" fmla="*/ 384839 h 5548753"/>
              <a:gd name="connsiteX152" fmla="*/ 249261 w 3715168"/>
              <a:gd name="connsiteY152" fmla="*/ 278007 h 5548753"/>
              <a:gd name="connsiteX153" fmla="*/ 213652 w 3715168"/>
              <a:gd name="connsiteY153" fmla="*/ 230527 h 5548753"/>
              <a:gd name="connsiteX154" fmla="*/ 178043 w 3715168"/>
              <a:gd name="connsiteY154" fmla="*/ 135565 h 5548753"/>
              <a:gd name="connsiteX155" fmla="*/ 154304 w 3715168"/>
              <a:gd name="connsiteY155" fmla="*/ 88084 h 5548753"/>
              <a:gd name="connsiteX156" fmla="*/ 130565 w 3715168"/>
              <a:gd name="connsiteY156" fmla="*/ 52474 h 5548753"/>
              <a:gd name="connsiteX157" fmla="*/ 94957 w 3715168"/>
              <a:gd name="connsiteY157" fmla="*/ 28734 h 5548753"/>
              <a:gd name="connsiteX158" fmla="*/ 71217 w 3715168"/>
              <a:gd name="connsiteY158" fmla="*/ 52474 h 5548753"/>
              <a:gd name="connsiteX159" fmla="*/ 23739 w 3715168"/>
              <a:gd name="connsiteY159" fmla="*/ 159306 h 5548753"/>
              <a:gd name="connsiteX160" fmla="*/ 35609 w 3715168"/>
              <a:gd name="connsiteY160" fmla="*/ 420450 h 5548753"/>
              <a:gd name="connsiteX161" fmla="*/ 47478 w 3715168"/>
              <a:gd name="connsiteY161" fmla="*/ 515411 h 5548753"/>
              <a:gd name="connsiteX162" fmla="*/ 35609 w 3715168"/>
              <a:gd name="connsiteY162" fmla="*/ 835906 h 5548753"/>
              <a:gd name="connsiteX163" fmla="*/ 23739 w 3715168"/>
              <a:gd name="connsiteY163" fmla="*/ 1465026 h 5548753"/>
              <a:gd name="connsiteX164" fmla="*/ 0 w 3715168"/>
              <a:gd name="connsiteY164" fmla="*/ 1678689 h 5548753"/>
              <a:gd name="connsiteX165" fmla="*/ 11870 w 3715168"/>
              <a:gd name="connsiteY165" fmla="*/ 1987314 h 5548753"/>
              <a:gd name="connsiteX166" fmla="*/ 59348 w 3715168"/>
              <a:gd name="connsiteY166" fmla="*/ 2141627 h 5548753"/>
              <a:gd name="connsiteX167" fmla="*/ 83087 w 3715168"/>
              <a:gd name="connsiteY167" fmla="*/ 2177237 h 5548753"/>
              <a:gd name="connsiteX168" fmla="*/ 94957 w 3715168"/>
              <a:gd name="connsiteY168" fmla="*/ 2212848 h 5548753"/>
              <a:gd name="connsiteX169" fmla="*/ 166174 w 3715168"/>
              <a:gd name="connsiteY169" fmla="*/ 2367160 h 5548753"/>
              <a:gd name="connsiteX170" fmla="*/ 261130 w 3715168"/>
              <a:gd name="connsiteY170" fmla="*/ 2497732 h 5548753"/>
              <a:gd name="connsiteX171" fmla="*/ 308608 w 3715168"/>
              <a:gd name="connsiteY171" fmla="*/ 2580824 h 5548753"/>
              <a:gd name="connsiteX172" fmla="*/ 391695 w 3715168"/>
              <a:gd name="connsiteY172" fmla="*/ 2687655 h 5548753"/>
              <a:gd name="connsiteX173" fmla="*/ 451043 w 3715168"/>
              <a:gd name="connsiteY173" fmla="*/ 2770747 h 5548753"/>
              <a:gd name="connsiteX174" fmla="*/ 486652 w 3715168"/>
              <a:gd name="connsiteY174" fmla="*/ 2806357 h 5548753"/>
              <a:gd name="connsiteX175" fmla="*/ 557869 w 3715168"/>
              <a:gd name="connsiteY175" fmla="*/ 2901319 h 5548753"/>
              <a:gd name="connsiteX176" fmla="*/ 605347 w 3715168"/>
              <a:gd name="connsiteY176" fmla="*/ 2984410 h 5548753"/>
              <a:gd name="connsiteX177" fmla="*/ 652825 w 3715168"/>
              <a:gd name="connsiteY177" fmla="*/ 3031891 h 5548753"/>
              <a:gd name="connsiteX178" fmla="*/ 688434 w 3715168"/>
              <a:gd name="connsiteY178" fmla="*/ 3103112 h 5548753"/>
              <a:gd name="connsiteX179" fmla="*/ 712173 w 3715168"/>
              <a:gd name="connsiteY179" fmla="*/ 3174333 h 5548753"/>
              <a:gd name="connsiteX180" fmla="*/ 724042 w 3715168"/>
              <a:gd name="connsiteY180" fmla="*/ 3209943 h 5548753"/>
              <a:gd name="connsiteX181" fmla="*/ 747781 w 3715168"/>
              <a:gd name="connsiteY181" fmla="*/ 3257424 h 5548753"/>
              <a:gd name="connsiteX182" fmla="*/ 795260 w 3715168"/>
              <a:gd name="connsiteY182" fmla="*/ 3364256 h 5548753"/>
              <a:gd name="connsiteX183" fmla="*/ 818999 w 3715168"/>
              <a:gd name="connsiteY183" fmla="*/ 3447347 h 5548753"/>
              <a:gd name="connsiteX184" fmla="*/ 830868 w 3715168"/>
              <a:gd name="connsiteY184" fmla="*/ 3494828 h 5548753"/>
              <a:gd name="connsiteX185" fmla="*/ 842738 w 3715168"/>
              <a:gd name="connsiteY185" fmla="*/ 3530438 h 5548753"/>
              <a:gd name="connsiteX186" fmla="*/ 866477 w 3715168"/>
              <a:gd name="connsiteY186" fmla="*/ 3625400 h 5548753"/>
              <a:gd name="connsiteX187" fmla="*/ 890216 w 3715168"/>
              <a:gd name="connsiteY187" fmla="*/ 3661010 h 5548753"/>
              <a:gd name="connsiteX188" fmla="*/ 925825 w 3715168"/>
              <a:gd name="connsiteY188" fmla="*/ 3755972 h 5548753"/>
              <a:gd name="connsiteX189" fmla="*/ 973303 w 3715168"/>
              <a:gd name="connsiteY189" fmla="*/ 3862804 h 5548753"/>
              <a:gd name="connsiteX190" fmla="*/ 1020781 w 3715168"/>
              <a:gd name="connsiteY190" fmla="*/ 3934025 h 5548753"/>
              <a:gd name="connsiteX191" fmla="*/ 1080129 w 3715168"/>
              <a:gd name="connsiteY191" fmla="*/ 4040856 h 5548753"/>
              <a:gd name="connsiteX192" fmla="*/ 1103868 w 3715168"/>
              <a:gd name="connsiteY192" fmla="*/ 4088337 h 5548753"/>
              <a:gd name="connsiteX193" fmla="*/ 1127607 w 3715168"/>
              <a:gd name="connsiteY193" fmla="*/ 4171428 h 5548753"/>
              <a:gd name="connsiteX194" fmla="*/ 1151346 w 3715168"/>
              <a:gd name="connsiteY194" fmla="*/ 4218909 h 5548753"/>
              <a:gd name="connsiteX195" fmla="*/ 1175085 w 3715168"/>
              <a:gd name="connsiteY195" fmla="*/ 4290130 h 5548753"/>
              <a:gd name="connsiteX196" fmla="*/ 1186955 w 3715168"/>
              <a:gd name="connsiteY196" fmla="*/ 4325741 h 5548753"/>
              <a:gd name="connsiteX197" fmla="*/ 1234433 w 3715168"/>
              <a:gd name="connsiteY197" fmla="*/ 4456313 h 5548753"/>
              <a:gd name="connsiteX198" fmla="*/ 1246302 w 3715168"/>
              <a:gd name="connsiteY198" fmla="*/ 4491924 h 5548753"/>
              <a:gd name="connsiteX199" fmla="*/ 1281911 w 3715168"/>
              <a:gd name="connsiteY199" fmla="*/ 4646236 h 5548753"/>
              <a:gd name="connsiteX200" fmla="*/ 1270041 w 3715168"/>
              <a:gd name="connsiteY200" fmla="*/ 4978601 h 5548753"/>
              <a:gd name="connsiteX201" fmla="*/ 1246302 w 3715168"/>
              <a:gd name="connsiteY201" fmla="*/ 5061692 h 5548753"/>
              <a:gd name="connsiteX202" fmla="*/ 1222563 w 3715168"/>
              <a:gd name="connsiteY202" fmla="*/ 5121043 h 5548753"/>
              <a:gd name="connsiteX203" fmla="*/ 1151346 w 3715168"/>
              <a:gd name="connsiteY203" fmla="*/ 5192264 h 5548753"/>
              <a:gd name="connsiteX204" fmla="*/ 1115737 w 3715168"/>
              <a:gd name="connsiteY204" fmla="*/ 5251615 h 5548753"/>
              <a:gd name="connsiteX205" fmla="*/ 1008911 w 3715168"/>
              <a:gd name="connsiteY205" fmla="*/ 5346577 h 5548753"/>
              <a:gd name="connsiteX206" fmla="*/ 949564 w 3715168"/>
              <a:gd name="connsiteY206" fmla="*/ 5429668 h 5548753"/>
              <a:gd name="connsiteX207" fmla="*/ 913955 w 3715168"/>
              <a:gd name="connsiteY207" fmla="*/ 5453409 h 5548753"/>
              <a:gd name="connsiteX208" fmla="*/ 890216 w 3715168"/>
              <a:gd name="connsiteY208" fmla="*/ 5489019 h 5548753"/>
              <a:gd name="connsiteX209" fmla="*/ 818999 w 3715168"/>
              <a:gd name="connsiteY209" fmla="*/ 5548370 h 5548753"/>
              <a:gd name="connsiteX210" fmla="*/ 830868 w 3715168"/>
              <a:gd name="connsiteY210" fmla="*/ 5536500 h 554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</a:cxnLst>
            <a:rect l="l" t="t" r="r" b="b"/>
            <a:pathLst>
              <a:path w="3715168" h="5548753">
                <a:moveTo>
                  <a:pt x="2516344" y="5097303"/>
                </a:moveTo>
                <a:cubicBezTo>
                  <a:pt x="2496561" y="5081476"/>
                  <a:pt x="2471524" y="5070577"/>
                  <a:pt x="2456996" y="5049822"/>
                </a:cubicBezTo>
                <a:cubicBezTo>
                  <a:pt x="2442646" y="5029321"/>
                  <a:pt x="2443420" y="5001469"/>
                  <a:pt x="2433257" y="4978601"/>
                </a:cubicBezTo>
                <a:cubicBezTo>
                  <a:pt x="2427463" y="4965565"/>
                  <a:pt x="2418429" y="4954131"/>
                  <a:pt x="2409518" y="4942991"/>
                </a:cubicBezTo>
                <a:cubicBezTo>
                  <a:pt x="2402527" y="4934252"/>
                  <a:pt x="2391987" y="4928562"/>
                  <a:pt x="2385779" y="4919250"/>
                </a:cubicBezTo>
                <a:cubicBezTo>
                  <a:pt x="2336377" y="4845143"/>
                  <a:pt x="2381823" y="4899470"/>
                  <a:pt x="2350170" y="4836159"/>
                </a:cubicBezTo>
                <a:cubicBezTo>
                  <a:pt x="2343790" y="4823399"/>
                  <a:pt x="2332811" y="4813308"/>
                  <a:pt x="2326431" y="4800548"/>
                </a:cubicBezTo>
                <a:cubicBezTo>
                  <a:pt x="2320836" y="4789357"/>
                  <a:pt x="2317998" y="4776969"/>
                  <a:pt x="2314561" y="4764938"/>
                </a:cubicBezTo>
                <a:cubicBezTo>
                  <a:pt x="2303201" y="4725176"/>
                  <a:pt x="2297761" y="4683855"/>
                  <a:pt x="2278953" y="4646236"/>
                </a:cubicBezTo>
                <a:cubicBezTo>
                  <a:pt x="2237107" y="4562539"/>
                  <a:pt x="2270590" y="4635105"/>
                  <a:pt x="2231475" y="4527534"/>
                </a:cubicBezTo>
                <a:cubicBezTo>
                  <a:pt x="2224194" y="4507509"/>
                  <a:pt x="2214473" y="4488397"/>
                  <a:pt x="2207735" y="4468183"/>
                </a:cubicBezTo>
                <a:cubicBezTo>
                  <a:pt x="2195556" y="4431643"/>
                  <a:pt x="2193398" y="4398962"/>
                  <a:pt x="2183996" y="4361351"/>
                </a:cubicBezTo>
                <a:cubicBezTo>
                  <a:pt x="2180962" y="4349213"/>
                  <a:pt x="2175419" y="4337812"/>
                  <a:pt x="2172127" y="4325741"/>
                </a:cubicBezTo>
                <a:cubicBezTo>
                  <a:pt x="2131972" y="4178497"/>
                  <a:pt x="2163837" y="4277127"/>
                  <a:pt x="2136518" y="4195169"/>
                </a:cubicBezTo>
                <a:cubicBezTo>
                  <a:pt x="2130613" y="4159735"/>
                  <a:pt x="2112779" y="4058690"/>
                  <a:pt x="2112779" y="4028986"/>
                </a:cubicBezTo>
                <a:cubicBezTo>
                  <a:pt x="2112779" y="3965555"/>
                  <a:pt x="2118338" y="3902179"/>
                  <a:pt x="2124649" y="3839063"/>
                </a:cubicBezTo>
                <a:cubicBezTo>
                  <a:pt x="2127212" y="3813434"/>
                  <a:pt x="2154945" y="3736299"/>
                  <a:pt x="2160257" y="3720361"/>
                </a:cubicBezTo>
                <a:cubicBezTo>
                  <a:pt x="2164214" y="3708491"/>
                  <a:pt x="2165187" y="3695162"/>
                  <a:pt x="2172127" y="3684751"/>
                </a:cubicBezTo>
                <a:cubicBezTo>
                  <a:pt x="2180040" y="3672881"/>
                  <a:pt x="2188788" y="3661527"/>
                  <a:pt x="2195866" y="3649140"/>
                </a:cubicBezTo>
                <a:cubicBezTo>
                  <a:pt x="2204645" y="3633777"/>
                  <a:pt x="2209790" y="3616383"/>
                  <a:pt x="2219605" y="3601660"/>
                </a:cubicBezTo>
                <a:cubicBezTo>
                  <a:pt x="2225812" y="3592348"/>
                  <a:pt x="2237137" y="3587231"/>
                  <a:pt x="2243344" y="3577919"/>
                </a:cubicBezTo>
                <a:cubicBezTo>
                  <a:pt x="2253159" y="3563196"/>
                  <a:pt x="2257705" y="3545443"/>
                  <a:pt x="2267083" y="3530438"/>
                </a:cubicBezTo>
                <a:cubicBezTo>
                  <a:pt x="2277568" y="3513662"/>
                  <a:pt x="2291194" y="3499056"/>
                  <a:pt x="2302692" y="3482958"/>
                </a:cubicBezTo>
                <a:cubicBezTo>
                  <a:pt x="2310984" y="3471349"/>
                  <a:pt x="2319353" y="3459734"/>
                  <a:pt x="2326431" y="3447347"/>
                </a:cubicBezTo>
                <a:cubicBezTo>
                  <a:pt x="2344470" y="3415776"/>
                  <a:pt x="2350093" y="3391475"/>
                  <a:pt x="2373909" y="3364256"/>
                </a:cubicBezTo>
                <a:cubicBezTo>
                  <a:pt x="2392332" y="3343200"/>
                  <a:pt x="2416471" y="3327288"/>
                  <a:pt x="2433257" y="3304905"/>
                </a:cubicBezTo>
                <a:cubicBezTo>
                  <a:pt x="2445126" y="3289078"/>
                  <a:pt x="2455631" y="3272129"/>
                  <a:pt x="2468865" y="3257424"/>
                </a:cubicBezTo>
                <a:cubicBezTo>
                  <a:pt x="2491324" y="3232469"/>
                  <a:pt x="2521461" y="3214138"/>
                  <a:pt x="2540083" y="3186203"/>
                </a:cubicBezTo>
                <a:cubicBezTo>
                  <a:pt x="2582443" y="3122658"/>
                  <a:pt x="2553736" y="3160678"/>
                  <a:pt x="2635039" y="3079371"/>
                </a:cubicBezTo>
                <a:cubicBezTo>
                  <a:pt x="2646909" y="3067501"/>
                  <a:pt x="2657219" y="3053833"/>
                  <a:pt x="2670648" y="3043761"/>
                </a:cubicBezTo>
                <a:cubicBezTo>
                  <a:pt x="2686474" y="3031891"/>
                  <a:pt x="2703106" y="3021025"/>
                  <a:pt x="2718126" y="3008150"/>
                </a:cubicBezTo>
                <a:cubicBezTo>
                  <a:pt x="2730871" y="2997225"/>
                  <a:pt x="2740075" y="2982297"/>
                  <a:pt x="2753734" y="2972540"/>
                </a:cubicBezTo>
                <a:cubicBezTo>
                  <a:pt x="2768132" y="2962255"/>
                  <a:pt x="2786208" y="2958177"/>
                  <a:pt x="2801213" y="2948799"/>
                </a:cubicBezTo>
                <a:cubicBezTo>
                  <a:pt x="2817989" y="2938314"/>
                  <a:pt x="2832593" y="2924688"/>
                  <a:pt x="2848691" y="2913189"/>
                </a:cubicBezTo>
                <a:cubicBezTo>
                  <a:pt x="2891843" y="2882364"/>
                  <a:pt x="2885251" y="2892612"/>
                  <a:pt x="2931778" y="2853838"/>
                </a:cubicBezTo>
                <a:cubicBezTo>
                  <a:pt x="2940375" y="2846673"/>
                  <a:pt x="2945921" y="2835855"/>
                  <a:pt x="2955517" y="2830097"/>
                </a:cubicBezTo>
                <a:cubicBezTo>
                  <a:pt x="2966245" y="2823660"/>
                  <a:pt x="2979256" y="2822184"/>
                  <a:pt x="2991125" y="2818227"/>
                </a:cubicBezTo>
                <a:cubicBezTo>
                  <a:pt x="3145075" y="2664270"/>
                  <a:pt x="2938952" y="2865926"/>
                  <a:pt x="3086082" y="2735136"/>
                </a:cubicBezTo>
                <a:cubicBezTo>
                  <a:pt x="3106992" y="2716548"/>
                  <a:pt x="3124072" y="2693857"/>
                  <a:pt x="3145429" y="2675785"/>
                </a:cubicBezTo>
                <a:cubicBezTo>
                  <a:pt x="3175633" y="2650227"/>
                  <a:pt x="3240386" y="2604564"/>
                  <a:pt x="3240386" y="2604564"/>
                </a:cubicBezTo>
                <a:cubicBezTo>
                  <a:pt x="3260943" y="2573727"/>
                  <a:pt x="3275195" y="2550920"/>
                  <a:pt x="3299733" y="2521473"/>
                </a:cubicBezTo>
                <a:cubicBezTo>
                  <a:pt x="3306897" y="2512875"/>
                  <a:pt x="3316758" y="2506685"/>
                  <a:pt x="3323473" y="2497732"/>
                </a:cubicBezTo>
                <a:cubicBezTo>
                  <a:pt x="3364321" y="2443265"/>
                  <a:pt x="3366038" y="2426307"/>
                  <a:pt x="3406559" y="2379030"/>
                </a:cubicBezTo>
                <a:cubicBezTo>
                  <a:pt x="3417483" y="2366284"/>
                  <a:pt x="3430298" y="2355290"/>
                  <a:pt x="3442168" y="2343420"/>
                </a:cubicBezTo>
                <a:cubicBezTo>
                  <a:pt x="3470009" y="2259896"/>
                  <a:pt x="3433770" y="2363018"/>
                  <a:pt x="3477777" y="2260329"/>
                </a:cubicBezTo>
                <a:cubicBezTo>
                  <a:pt x="3482706" y="2248828"/>
                  <a:pt x="3484403" y="2236079"/>
                  <a:pt x="3489646" y="2224718"/>
                </a:cubicBezTo>
                <a:cubicBezTo>
                  <a:pt x="3538940" y="2117907"/>
                  <a:pt x="3529756" y="2134874"/>
                  <a:pt x="3572733" y="2070406"/>
                </a:cubicBezTo>
                <a:cubicBezTo>
                  <a:pt x="3576690" y="2050622"/>
                  <a:pt x="3578223" y="2030195"/>
                  <a:pt x="3584603" y="2011055"/>
                </a:cubicBezTo>
                <a:cubicBezTo>
                  <a:pt x="3590198" y="1994268"/>
                  <a:pt x="3601990" y="1980090"/>
                  <a:pt x="3608342" y="1963574"/>
                </a:cubicBezTo>
                <a:cubicBezTo>
                  <a:pt x="3621816" y="1928539"/>
                  <a:pt x="3632080" y="1892353"/>
                  <a:pt x="3643950" y="1856742"/>
                </a:cubicBezTo>
                <a:cubicBezTo>
                  <a:pt x="3647906" y="1844872"/>
                  <a:pt x="3652786" y="1833271"/>
                  <a:pt x="3655820" y="1821132"/>
                </a:cubicBezTo>
                <a:cubicBezTo>
                  <a:pt x="3659776" y="1805305"/>
                  <a:pt x="3664771" y="1789702"/>
                  <a:pt x="3667689" y="1773651"/>
                </a:cubicBezTo>
                <a:cubicBezTo>
                  <a:pt x="3690475" y="1648321"/>
                  <a:pt x="3668498" y="1733997"/>
                  <a:pt x="3691428" y="1619338"/>
                </a:cubicBezTo>
                <a:cubicBezTo>
                  <a:pt x="3694627" y="1603341"/>
                  <a:pt x="3700099" y="1587855"/>
                  <a:pt x="3703298" y="1571858"/>
                </a:cubicBezTo>
                <a:cubicBezTo>
                  <a:pt x="3708018" y="1548258"/>
                  <a:pt x="3711211" y="1524377"/>
                  <a:pt x="3715168" y="1500637"/>
                </a:cubicBezTo>
                <a:cubicBezTo>
                  <a:pt x="3711211" y="1405675"/>
                  <a:pt x="3709417" y="1310599"/>
                  <a:pt x="3703298" y="1215752"/>
                </a:cubicBezTo>
                <a:cubicBezTo>
                  <a:pt x="3701497" y="1187832"/>
                  <a:pt x="3695682" y="1160314"/>
                  <a:pt x="3691428" y="1132661"/>
                </a:cubicBezTo>
                <a:cubicBezTo>
                  <a:pt x="3687193" y="1105130"/>
                  <a:pt x="3675100" y="1031734"/>
                  <a:pt x="3667689" y="1002089"/>
                </a:cubicBezTo>
                <a:cubicBezTo>
                  <a:pt x="3664655" y="989950"/>
                  <a:pt x="3659112" y="978549"/>
                  <a:pt x="3655820" y="966478"/>
                </a:cubicBezTo>
                <a:cubicBezTo>
                  <a:pt x="3647236" y="935000"/>
                  <a:pt x="3642398" y="902471"/>
                  <a:pt x="3632081" y="871517"/>
                </a:cubicBezTo>
                <a:cubicBezTo>
                  <a:pt x="3624168" y="847777"/>
                  <a:pt x="3614411" y="824573"/>
                  <a:pt x="3608342" y="800296"/>
                </a:cubicBezTo>
                <a:lnTo>
                  <a:pt x="3584603" y="705334"/>
                </a:lnTo>
                <a:cubicBezTo>
                  <a:pt x="3588559" y="582675"/>
                  <a:pt x="3589665" y="459892"/>
                  <a:pt x="3596472" y="337358"/>
                </a:cubicBezTo>
                <a:cubicBezTo>
                  <a:pt x="3598709" y="297093"/>
                  <a:pt x="3619998" y="243038"/>
                  <a:pt x="3632081" y="206786"/>
                </a:cubicBezTo>
                <a:cubicBezTo>
                  <a:pt x="3649108" y="155703"/>
                  <a:pt x="3640917" y="183309"/>
                  <a:pt x="3655820" y="123695"/>
                </a:cubicBezTo>
                <a:cubicBezTo>
                  <a:pt x="3639491" y="-39601"/>
                  <a:pt x="3678126" y="-6160"/>
                  <a:pt x="3608342" y="28734"/>
                </a:cubicBezTo>
                <a:cubicBezTo>
                  <a:pt x="3597151" y="34330"/>
                  <a:pt x="3584603" y="36647"/>
                  <a:pt x="3572733" y="40604"/>
                </a:cubicBezTo>
                <a:cubicBezTo>
                  <a:pt x="3564820" y="52474"/>
                  <a:pt x="3559081" y="66126"/>
                  <a:pt x="3548994" y="76214"/>
                </a:cubicBezTo>
                <a:cubicBezTo>
                  <a:pt x="3538907" y="86302"/>
                  <a:pt x="3522779" y="89219"/>
                  <a:pt x="3513385" y="99955"/>
                </a:cubicBezTo>
                <a:cubicBezTo>
                  <a:pt x="3494597" y="121428"/>
                  <a:pt x="3489647" y="155349"/>
                  <a:pt x="3465907" y="171176"/>
                </a:cubicBezTo>
                <a:cubicBezTo>
                  <a:pt x="3439464" y="188805"/>
                  <a:pt x="3425890" y="194492"/>
                  <a:pt x="3406559" y="218657"/>
                </a:cubicBezTo>
                <a:cubicBezTo>
                  <a:pt x="3397648" y="229797"/>
                  <a:pt x="3391952" y="243307"/>
                  <a:pt x="3382820" y="254267"/>
                </a:cubicBezTo>
                <a:cubicBezTo>
                  <a:pt x="3372074" y="267163"/>
                  <a:pt x="3357958" y="276982"/>
                  <a:pt x="3347212" y="289878"/>
                </a:cubicBezTo>
                <a:cubicBezTo>
                  <a:pt x="3272355" y="379712"/>
                  <a:pt x="3368792" y="280167"/>
                  <a:pt x="3299733" y="349229"/>
                </a:cubicBezTo>
                <a:cubicBezTo>
                  <a:pt x="3295777" y="361099"/>
                  <a:pt x="3294301" y="374110"/>
                  <a:pt x="3287864" y="384839"/>
                </a:cubicBezTo>
                <a:cubicBezTo>
                  <a:pt x="3282107" y="394436"/>
                  <a:pt x="3271116" y="399841"/>
                  <a:pt x="3264125" y="408580"/>
                </a:cubicBezTo>
                <a:cubicBezTo>
                  <a:pt x="3255214" y="419720"/>
                  <a:pt x="3246766" y="431430"/>
                  <a:pt x="3240386" y="444190"/>
                </a:cubicBezTo>
                <a:cubicBezTo>
                  <a:pt x="3234790" y="455382"/>
                  <a:pt x="3234592" y="468863"/>
                  <a:pt x="3228516" y="479801"/>
                </a:cubicBezTo>
                <a:cubicBezTo>
                  <a:pt x="3214660" y="504743"/>
                  <a:pt x="3190061" y="523954"/>
                  <a:pt x="3181038" y="551022"/>
                </a:cubicBezTo>
                <a:cubicBezTo>
                  <a:pt x="3165629" y="597249"/>
                  <a:pt x="3178015" y="577784"/>
                  <a:pt x="3145429" y="610373"/>
                </a:cubicBezTo>
                <a:cubicBezTo>
                  <a:pt x="3137516" y="630157"/>
                  <a:pt x="3131219" y="650666"/>
                  <a:pt x="3121690" y="669724"/>
                </a:cubicBezTo>
                <a:cubicBezTo>
                  <a:pt x="3115310" y="682484"/>
                  <a:pt x="3103745" y="692298"/>
                  <a:pt x="3097951" y="705334"/>
                </a:cubicBezTo>
                <a:cubicBezTo>
                  <a:pt x="3054306" y="803541"/>
                  <a:pt x="3099226" y="751539"/>
                  <a:pt x="3050473" y="800296"/>
                </a:cubicBezTo>
                <a:cubicBezTo>
                  <a:pt x="3046516" y="812166"/>
                  <a:pt x="3044198" y="824715"/>
                  <a:pt x="3038603" y="835906"/>
                </a:cubicBezTo>
                <a:cubicBezTo>
                  <a:pt x="3032223" y="848666"/>
                  <a:pt x="3020483" y="858404"/>
                  <a:pt x="3014864" y="871517"/>
                </a:cubicBezTo>
                <a:cubicBezTo>
                  <a:pt x="3008438" y="886512"/>
                  <a:pt x="3008723" y="903723"/>
                  <a:pt x="3002995" y="918998"/>
                </a:cubicBezTo>
                <a:cubicBezTo>
                  <a:pt x="2980327" y="979450"/>
                  <a:pt x="2983064" y="951584"/>
                  <a:pt x="2955517" y="1002089"/>
                </a:cubicBezTo>
                <a:cubicBezTo>
                  <a:pt x="2938571" y="1033158"/>
                  <a:pt x="2919230" y="1063476"/>
                  <a:pt x="2908039" y="1097050"/>
                </a:cubicBezTo>
                <a:cubicBezTo>
                  <a:pt x="2904082" y="1108920"/>
                  <a:pt x="2901765" y="1121469"/>
                  <a:pt x="2896169" y="1132661"/>
                </a:cubicBezTo>
                <a:cubicBezTo>
                  <a:pt x="2889789" y="1145421"/>
                  <a:pt x="2878224" y="1155235"/>
                  <a:pt x="2872430" y="1168271"/>
                </a:cubicBezTo>
                <a:cubicBezTo>
                  <a:pt x="2841949" y="1236857"/>
                  <a:pt x="2850099" y="1259010"/>
                  <a:pt x="2824952" y="1334454"/>
                </a:cubicBezTo>
                <a:cubicBezTo>
                  <a:pt x="2817039" y="1358194"/>
                  <a:pt x="2805327" y="1380991"/>
                  <a:pt x="2801213" y="1405675"/>
                </a:cubicBezTo>
                <a:cubicBezTo>
                  <a:pt x="2797256" y="1429415"/>
                  <a:pt x="2795180" y="1453547"/>
                  <a:pt x="2789343" y="1476896"/>
                </a:cubicBezTo>
                <a:cubicBezTo>
                  <a:pt x="2783274" y="1501173"/>
                  <a:pt x="2771673" y="1523840"/>
                  <a:pt x="2765604" y="1548117"/>
                </a:cubicBezTo>
                <a:cubicBezTo>
                  <a:pt x="2757691" y="1579771"/>
                  <a:pt x="2748264" y="1611085"/>
                  <a:pt x="2741865" y="1643079"/>
                </a:cubicBezTo>
                <a:cubicBezTo>
                  <a:pt x="2737908" y="1662863"/>
                  <a:pt x="2734888" y="1682857"/>
                  <a:pt x="2729995" y="1702430"/>
                </a:cubicBezTo>
                <a:cubicBezTo>
                  <a:pt x="2726961" y="1714568"/>
                  <a:pt x="2721563" y="1726009"/>
                  <a:pt x="2718126" y="1738040"/>
                </a:cubicBezTo>
                <a:cubicBezTo>
                  <a:pt x="2713644" y="1753726"/>
                  <a:pt x="2710944" y="1769895"/>
                  <a:pt x="2706256" y="1785521"/>
                </a:cubicBezTo>
                <a:cubicBezTo>
                  <a:pt x="2699066" y="1809490"/>
                  <a:pt x="2687424" y="1832203"/>
                  <a:pt x="2682517" y="1856742"/>
                </a:cubicBezTo>
                <a:cubicBezTo>
                  <a:pt x="2678561" y="1876526"/>
                  <a:pt x="2675956" y="1896628"/>
                  <a:pt x="2670648" y="1916093"/>
                </a:cubicBezTo>
                <a:cubicBezTo>
                  <a:pt x="2664064" y="1940236"/>
                  <a:pt x="2654822" y="1963574"/>
                  <a:pt x="2646909" y="1987314"/>
                </a:cubicBezTo>
                <a:cubicBezTo>
                  <a:pt x="2638996" y="2011054"/>
                  <a:pt x="2629238" y="2034258"/>
                  <a:pt x="2623169" y="2058535"/>
                </a:cubicBezTo>
                <a:cubicBezTo>
                  <a:pt x="2617779" y="2080098"/>
                  <a:pt x="2609162" y="2119728"/>
                  <a:pt x="2599430" y="2141627"/>
                </a:cubicBezTo>
                <a:cubicBezTo>
                  <a:pt x="2588651" y="2165882"/>
                  <a:pt x="2574030" y="2188347"/>
                  <a:pt x="2563822" y="2212848"/>
                </a:cubicBezTo>
                <a:cubicBezTo>
                  <a:pt x="2554198" y="2235948"/>
                  <a:pt x="2551274" y="2261686"/>
                  <a:pt x="2540083" y="2284069"/>
                </a:cubicBezTo>
                <a:cubicBezTo>
                  <a:pt x="2532170" y="2299896"/>
                  <a:pt x="2523314" y="2315286"/>
                  <a:pt x="2516344" y="2331550"/>
                </a:cubicBezTo>
                <a:cubicBezTo>
                  <a:pt x="2493232" y="2385481"/>
                  <a:pt x="2520211" y="2351422"/>
                  <a:pt x="2480735" y="2390901"/>
                </a:cubicBezTo>
                <a:cubicBezTo>
                  <a:pt x="2455791" y="2465732"/>
                  <a:pt x="2487151" y="2384163"/>
                  <a:pt x="2433257" y="2473992"/>
                </a:cubicBezTo>
                <a:cubicBezTo>
                  <a:pt x="2419602" y="2496752"/>
                  <a:pt x="2411021" y="2522286"/>
                  <a:pt x="2397648" y="2545213"/>
                </a:cubicBezTo>
                <a:cubicBezTo>
                  <a:pt x="2383272" y="2569859"/>
                  <a:pt x="2365996" y="2592694"/>
                  <a:pt x="2350170" y="2616434"/>
                </a:cubicBezTo>
                <a:cubicBezTo>
                  <a:pt x="2294216" y="2700370"/>
                  <a:pt x="2364447" y="2596446"/>
                  <a:pt x="2290822" y="2699525"/>
                </a:cubicBezTo>
                <a:cubicBezTo>
                  <a:pt x="2250611" y="2755823"/>
                  <a:pt x="2248802" y="2777158"/>
                  <a:pt x="2183996" y="2841968"/>
                </a:cubicBezTo>
                <a:cubicBezTo>
                  <a:pt x="2164214" y="2861752"/>
                  <a:pt x="2140168" y="2878040"/>
                  <a:pt x="2124649" y="2901319"/>
                </a:cubicBezTo>
                <a:cubicBezTo>
                  <a:pt x="2116736" y="2913189"/>
                  <a:pt x="2110997" y="2926841"/>
                  <a:pt x="2100910" y="2936929"/>
                </a:cubicBezTo>
                <a:cubicBezTo>
                  <a:pt x="2090823" y="2947017"/>
                  <a:pt x="2076909" y="2952378"/>
                  <a:pt x="2065301" y="2960670"/>
                </a:cubicBezTo>
                <a:cubicBezTo>
                  <a:pt x="1964298" y="3032819"/>
                  <a:pt x="2070731" y="2964247"/>
                  <a:pt x="1970345" y="3020020"/>
                </a:cubicBezTo>
                <a:cubicBezTo>
                  <a:pt x="1931699" y="3041491"/>
                  <a:pt x="1881633" y="3077290"/>
                  <a:pt x="1839780" y="3091242"/>
                </a:cubicBezTo>
                <a:cubicBezTo>
                  <a:pt x="1816948" y="3098853"/>
                  <a:pt x="1792301" y="3099155"/>
                  <a:pt x="1768562" y="3103112"/>
                </a:cubicBezTo>
                <a:cubicBezTo>
                  <a:pt x="1756693" y="3107069"/>
                  <a:pt x="1745369" y="3113430"/>
                  <a:pt x="1732954" y="3114982"/>
                </a:cubicBezTo>
                <a:cubicBezTo>
                  <a:pt x="1579139" y="3134210"/>
                  <a:pt x="1592698" y="3128129"/>
                  <a:pt x="1448085" y="3114982"/>
                </a:cubicBezTo>
                <a:cubicBezTo>
                  <a:pt x="1432259" y="3111025"/>
                  <a:pt x="1415197" y="3110408"/>
                  <a:pt x="1400606" y="3103112"/>
                </a:cubicBezTo>
                <a:cubicBezTo>
                  <a:pt x="1377117" y="3091367"/>
                  <a:pt x="1369898" y="3060532"/>
                  <a:pt x="1353128" y="3043761"/>
                </a:cubicBezTo>
                <a:cubicBezTo>
                  <a:pt x="1343041" y="3033673"/>
                  <a:pt x="1329389" y="3027934"/>
                  <a:pt x="1317520" y="3020020"/>
                </a:cubicBezTo>
                <a:lnTo>
                  <a:pt x="1270041" y="2948799"/>
                </a:lnTo>
                <a:cubicBezTo>
                  <a:pt x="1262128" y="2936929"/>
                  <a:pt x="1256389" y="2923277"/>
                  <a:pt x="1246302" y="2913189"/>
                </a:cubicBezTo>
                <a:cubicBezTo>
                  <a:pt x="1238389" y="2905275"/>
                  <a:pt x="1229554" y="2898187"/>
                  <a:pt x="1222563" y="2889448"/>
                </a:cubicBezTo>
                <a:cubicBezTo>
                  <a:pt x="1197847" y="2858551"/>
                  <a:pt x="1179323" y="2822465"/>
                  <a:pt x="1151346" y="2794487"/>
                </a:cubicBezTo>
                <a:cubicBezTo>
                  <a:pt x="1127607" y="2770747"/>
                  <a:pt x="1100272" y="2750125"/>
                  <a:pt x="1080129" y="2723266"/>
                </a:cubicBezTo>
                <a:cubicBezTo>
                  <a:pt x="1000352" y="2616891"/>
                  <a:pt x="1030858" y="2661226"/>
                  <a:pt x="985172" y="2592694"/>
                </a:cubicBezTo>
                <a:cubicBezTo>
                  <a:pt x="977259" y="2568954"/>
                  <a:pt x="971596" y="2544341"/>
                  <a:pt x="961433" y="2521473"/>
                </a:cubicBezTo>
                <a:cubicBezTo>
                  <a:pt x="955639" y="2508436"/>
                  <a:pt x="943313" y="2498975"/>
                  <a:pt x="937694" y="2485862"/>
                </a:cubicBezTo>
                <a:cubicBezTo>
                  <a:pt x="931268" y="2470867"/>
                  <a:pt x="932251" y="2453376"/>
                  <a:pt x="925825" y="2438381"/>
                </a:cubicBezTo>
                <a:cubicBezTo>
                  <a:pt x="920206" y="2425269"/>
                  <a:pt x="907880" y="2415807"/>
                  <a:pt x="902086" y="2402771"/>
                </a:cubicBezTo>
                <a:cubicBezTo>
                  <a:pt x="891923" y="2379903"/>
                  <a:pt x="886259" y="2355290"/>
                  <a:pt x="878346" y="2331550"/>
                </a:cubicBezTo>
                <a:cubicBezTo>
                  <a:pt x="874389" y="2319680"/>
                  <a:pt x="868931" y="2308208"/>
                  <a:pt x="866477" y="2295939"/>
                </a:cubicBezTo>
                <a:cubicBezTo>
                  <a:pt x="862520" y="2276155"/>
                  <a:pt x="859915" y="2256053"/>
                  <a:pt x="854607" y="2236588"/>
                </a:cubicBezTo>
                <a:cubicBezTo>
                  <a:pt x="848023" y="2212445"/>
                  <a:pt x="838781" y="2189107"/>
                  <a:pt x="830868" y="2165367"/>
                </a:cubicBezTo>
                <a:cubicBezTo>
                  <a:pt x="826912" y="2153497"/>
                  <a:pt x="822034" y="2141895"/>
                  <a:pt x="818999" y="2129756"/>
                </a:cubicBezTo>
                <a:lnTo>
                  <a:pt x="807129" y="2082276"/>
                </a:lnTo>
                <a:cubicBezTo>
                  <a:pt x="789310" y="1868432"/>
                  <a:pt x="800520" y="1987173"/>
                  <a:pt x="771521" y="1726170"/>
                </a:cubicBezTo>
                <a:cubicBezTo>
                  <a:pt x="756563" y="1591544"/>
                  <a:pt x="764717" y="1654797"/>
                  <a:pt x="747781" y="1536247"/>
                </a:cubicBezTo>
                <a:cubicBezTo>
                  <a:pt x="743825" y="1476896"/>
                  <a:pt x="740150" y="1417526"/>
                  <a:pt x="735912" y="1358194"/>
                </a:cubicBezTo>
                <a:cubicBezTo>
                  <a:pt x="728280" y="1251342"/>
                  <a:pt x="729784" y="1143366"/>
                  <a:pt x="712173" y="1037699"/>
                </a:cubicBezTo>
                <a:cubicBezTo>
                  <a:pt x="708216" y="1013959"/>
                  <a:pt x="707219" y="989531"/>
                  <a:pt x="700303" y="966478"/>
                </a:cubicBezTo>
                <a:cubicBezTo>
                  <a:pt x="689451" y="930303"/>
                  <a:pt x="645024" y="874341"/>
                  <a:pt x="629086" y="847776"/>
                </a:cubicBezTo>
                <a:cubicBezTo>
                  <a:pt x="560229" y="733009"/>
                  <a:pt x="627101" y="839854"/>
                  <a:pt x="557869" y="740945"/>
                </a:cubicBezTo>
                <a:cubicBezTo>
                  <a:pt x="541508" y="717570"/>
                  <a:pt x="528214" y="692004"/>
                  <a:pt x="510391" y="669724"/>
                </a:cubicBezTo>
                <a:cubicBezTo>
                  <a:pt x="496409" y="652246"/>
                  <a:pt x="478738" y="638070"/>
                  <a:pt x="462912" y="622243"/>
                </a:cubicBezTo>
                <a:cubicBezTo>
                  <a:pt x="437452" y="545853"/>
                  <a:pt x="471004" y="628823"/>
                  <a:pt x="415434" y="551022"/>
                </a:cubicBezTo>
                <a:cubicBezTo>
                  <a:pt x="405149" y="536623"/>
                  <a:pt x="400288" y="519009"/>
                  <a:pt x="391695" y="503541"/>
                </a:cubicBezTo>
                <a:cubicBezTo>
                  <a:pt x="380491" y="483373"/>
                  <a:pt x="369496" y="462964"/>
                  <a:pt x="356087" y="444190"/>
                </a:cubicBezTo>
                <a:cubicBezTo>
                  <a:pt x="300377" y="366192"/>
                  <a:pt x="366450" y="486068"/>
                  <a:pt x="308608" y="384839"/>
                </a:cubicBezTo>
                <a:cubicBezTo>
                  <a:pt x="263364" y="305656"/>
                  <a:pt x="308560" y="366960"/>
                  <a:pt x="249261" y="278007"/>
                </a:cubicBezTo>
                <a:cubicBezTo>
                  <a:pt x="238288" y="261546"/>
                  <a:pt x="223259" y="247821"/>
                  <a:pt x="213652" y="230527"/>
                </a:cubicBezTo>
                <a:cubicBezTo>
                  <a:pt x="182919" y="175206"/>
                  <a:pt x="198029" y="182202"/>
                  <a:pt x="178043" y="135565"/>
                </a:cubicBezTo>
                <a:cubicBezTo>
                  <a:pt x="171073" y="119301"/>
                  <a:pt x="163083" y="103448"/>
                  <a:pt x="154304" y="88084"/>
                </a:cubicBezTo>
                <a:cubicBezTo>
                  <a:pt x="147226" y="75698"/>
                  <a:pt x="140652" y="62562"/>
                  <a:pt x="130565" y="52474"/>
                </a:cubicBezTo>
                <a:cubicBezTo>
                  <a:pt x="120478" y="42387"/>
                  <a:pt x="106826" y="36647"/>
                  <a:pt x="94957" y="28734"/>
                </a:cubicBezTo>
                <a:cubicBezTo>
                  <a:pt x="87044" y="36647"/>
                  <a:pt x="77425" y="43162"/>
                  <a:pt x="71217" y="52474"/>
                </a:cubicBezTo>
                <a:cubicBezTo>
                  <a:pt x="54584" y="77424"/>
                  <a:pt x="34019" y="133605"/>
                  <a:pt x="23739" y="159306"/>
                </a:cubicBezTo>
                <a:cubicBezTo>
                  <a:pt x="27696" y="246354"/>
                  <a:pt x="29813" y="333505"/>
                  <a:pt x="35609" y="420450"/>
                </a:cubicBezTo>
                <a:cubicBezTo>
                  <a:pt x="37731" y="452279"/>
                  <a:pt x="47478" y="483511"/>
                  <a:pt x="47478" y="515411"/>
                </a:cubicBezTo>
                <a:cubicBezTo>
                  <a:pt x="47478" y="622316"/>
                  <a:pt x="38281" y="729034"/>
                  <a:pt x="35609" y="835906"/>
                </a:cubicBezTo>
                <a:cubicBezTo>
                  <a:pt x="30367" y="1045584"/>
                  <a:pt x="30394" y="1255388"/>
                  <a:pt x="23739" y="1465026"/>
                </a:cubicBezTo>
                <a:cubicBezTo>
                  <a:pt x="22458" y="1505372"/>
                  <a:pt x="5762" y="1632593"/>
                  <a:pt x="0" y="1678689"/>
                </a:cubicBezTo>
                <a:cubicBezTo>
                  <a:pt x="3957" y="1781564"/>
                  <a:pt x="2550" y="1884786"/>
                  <a:pt x="11870" y="1987314"/>
                </a:cubicBezTo>
                <a:cubicBezTo>
                  <a:pt x="13003" y="1999772"/>
                  <a:pt x="52111" y="2125344"/>
                  <a:pt x="59348" y="2141627"/>
                </a:cubicBezTo>
                <a:cubicBezTo>
                  <a:pt x="65142" y="2154663"/>
                  <a:pt x="76707" y="2164477"/>
                  <a:pt x="83087" y="2177237"/>
                </a:cubicBezTo>
                <a:cubicBezTo>
                  <a:pt x="88683" y="2188429"/>
                  <a:pt x="90145" y="2201298"/>
                  <a:pt x="94957" y="2212848"/>
                </a:cubicBezTo>
                <a:cubicBezTo>
                  <a:pt x="97230" y="2218304"/>
                  <a:pt x="148798" y="2338199"/>
                  <a:pt x="166174" y="2367160"/>
                </a:cubicBezTo>
                <a:cubicBezTo>
                  <a:pt x="276489" y="2551029"/>
                  <a:pt x="152511" y="2334793"/>
                  <a:pt x="261130" y="2497732"/>
                </a:cubicBezTo>
                <a:cubicBezTo>
                  <a:pt x="278824" y="2524275"/>
                  <a:pt x="290536" y="2554537"/>
                  <a:pt x="308608" y="2580824"/>
                </a:cubicBezTo>
                <a:cubicBezTo>
                  <a:pt x="334165" y="2617999"/>
                  <a:pt x="366672" y="2650118"/>
                  <a:pt x="391695" y="2687655"/>
                </a:cubicBezTo>
                <a:cubicBezTo>
                  <a:pt x="410483" y="2715839"/>
                  <a:pt x="428957" y="2744979"/>
                  <a:pt x="451043" y="2770747"/>
                </a:cubicBezTo>
                <a:cubicBezTo>
                  <a:pt x="461967" y="2783492"/>
                  <a:pt x="475598" y="2793724"/>
                  <a:pt x="486652" y="2806357"/>
                </a:cubicBezTo>
                <a:cubicBezTo>
                  <a:pt x="505457" y="2827850"/>
                  <a:pt x="541241" y="2872219"/>
                  <a:pt x="557869" y="2901319"/>
                </a:cubicBezTo>
                <a:cubicBezTo>
                  <a:pt x="577112" y="2934996"/>
                  <a:pt x="580562" y="2955492"/>
                  <a:pt x="605347" y="2984410"/>
                </a:cubicBezTo>
                <a:cubicBezTo>
                  <a:pt x="619912" y="3001404"/>
                  <a:pt x="636999" y="3016064"/>
                  <a:pt x="652825" y="3031891"/>
                </a:cubicBezTo>
                <a:cubicBezTo>
                  <a:pt x="696120" y="3161775"/>
                  <a:pt x="627069" y="2965032"/>
                  <a:pt x="688434" y="3103112"/>
                </a:cubicBezTo>
                <a:cubicBezTo>
                  <a:pt x="698597" y="3125980"/>
                  <a:pt x="704260" y="3150593"/>
                  <a:pt x="712173" y="3174333"/>
                </a:cubicBezTo>
                <a:cubicBezTo>
                  <a:pt x="716129" y="3186203"/>
                  <a:pt x="718447" y="3198752"/>
                  <a:pt x="724042" y="3209943"/>
                </a:cubicBezTo>
                <a:cubicBezTo>
                  <a:pt x="731955" y="3225770"/>
                  <a:pt x="741209" y="3240995"/>
                  <a:pt x="747781" y="3257424"/>
                </a:cubicBezTo>
                <a:cubicBezTo>
                  <a:pt x="790157" y="3363367"/>
                  <a:pt x="749589" y="3295744"/>
                  <a:pt x="795260" y="3364256"/>
                </a:cubicBezTo>
                <a:cubicBezTo>
                  <a:pt x="832365" y="3512691"/>
                  <a:pt x="784943" y="3328143"/>
                  <a:pt x="818999" y="3447347"/>
                </a:cubicBezTo>
                <a:cubicBezTo>
                  <a:pt x="823481" y="3463033"/>
                  <a:pt x="826386" y="3479142"/>
                  <a:pt x="830868" y="3494828"/>
                </a:cubicBezTo>
                <a:cubicBezTo>
                  <a:pt x="834305" y="3506859"/>
                  <a:pt x="839704" y="3518299"/>
                  <a:pt x="842738" y="3530438"/>
                </a:cubicBezTo>
                <a:cubicBezTo>
                  <a:pt x="849511" y="3557532"/>
                  <a:pt x="852909" y="3598263"/>
                  <a:pt x="866477" y="3625400"/>
                </a:cubicBezTo>
                <a:cubicBezTo>
                  <a:pt x="872857" y="3638160"/>
                  <a:pt x="882303" y="3649140"/>
                  <a:pt x="890216" y="3661010"/>
                </a:cubicBezTo>
                <a:cubicBezTo>
                  <a:pt x="912102" y="3748554"/>
                  <a:pt x="888582" y="3669065"/>
                  <a:pt x="925825" y="3755972"/>
                </a:cubicBezTo>
                <a:cubicBezTo>
                  <a:pt x="958945" y="3833257"/>
                  <a:pt x="904823" y="3745404"/>
                  <a:pt x="973303" y="3862804"/>
                </a:cubicBezTo>
                <a:cubicBezTo>
                  <a:pt x="987679" y="3887450"/>
                  <a:pt x="1008022" y="3908505"/>
                  <a:pt x="1020781" y="3934025"/>
                </a:cubicBezTo>
                <a:cubicBezTo>
                  <a:pt x="1077699" y="4047869"/>
                  <a:pt x="1005608" y="3906713"/>
                  <a:pt x="1080129" y="4040856"/>
                </a:cubicBezTo>
                <a:cubicBezTo>
                  <a:pt x="1088722" y="4056324"/>
                  <a:pt x="1095955" y="4072510"/>
                  <a:pt x="1103868" y="4088337"/>
                </a:cubicBezTo>
                <a:cubicBezTo>
                  <a:pt x="1109893" y="4112439"/>
                  <a:pt x="1117387" y="4147581"/>
                  <a:pt x="1127607" y="4171428"/>
                </a:cubicBezTo>
                <a:cubicBezTo>
                  <a:pt x="1134577" y="4187692"/>
                  <a:pt x="1144775" y="4202480"/>
                  <a:pt x="1151346" y="4218909"/>
                </a:cubicBezTo>
                <a:cubicBezTo>
                  <a:pt x="1160639" y="4242144"/>
                  <a:pt x="1167172" y="4266390"/>
                  <a:pt x="1175085" y="4290130"/>
                </a:cubicBezTo>
                <a:cubicBezTo>
                  <a:pt x="1179042" y="4302000"/>
                  <a:pt x="1182308" y="4314123"/>
                  <a:pt x="1186955" y="4325741"/>
                </a:cubicBezTo>
                <a:cubicBezTo>
                  <a:pt x="1219984" y="4408319"/>
                  <a:pt x="1203960" y="4364886"/>
                  <a:pt x="1234433" y="4456313"/>
                </a:cubicBezTo>
                <a:cubicBezTo>
                  <a:pt x="1238389" y="4468183"/>
                  <a:pt x="1243267" y="4479785"/>
                  <a:pt x="1246302" y="4491924"/>
                </a:cubicBezTo>
                <a:cubicBezTo>
                  <a:pt x="1274934" y="4606458"/>
                  <a:pt x="1263642" y="4554891"/>
                  <a:pt x="1281911" y="4646236"/>
                </a:cubicBezTo>
                <a:cubicBezTo>
                  <a:pt x="1277954" y="4757024"/>
                  <a:pt x="1276956" y="4867958"/>
                  <a:pt x="1270041" y="4978601"/>
                </a:cubicBezTo>
                <a:cubicBezTo>
                  <a:pt x="1269105" y="4993573"/>
                  <a:pt x="1252618" y="5044848"/>
                  <a:pt x="1246302" y="5061692"/>
                </a:cubicBezTo>
                <a:cubicBezTo>
                  <a:pt x="1238821" y="5081643"/>
                  <a:pt x="1235095" y="5103811"/>
                  <a:pt x="1222563" y="5121043"/>
                </a:cubicBezTo>
                <a:cubicBezTo>
                  <a:pt x="1202817" y="5148195"/>
                  <a:pt x="1168619" y="5163475"/>
                  <a:pt x="1151346" y="5192264"/>
                </a:cubicBezTo>
                <a:cubicBezTo>
                  <a:pt x="1139476" y="5212048"/>
                  <a:pt x="1130346" y="5233758"/>
                  <a:pt x="1115737" y="5251615"/>
                </a:cubicBezTo>
                <a:cubicBezTo>
                  <a:pt x="1066952" y="5311245"/>
                  <a:pt x="1058637" y="5313426"/>
                  <a:pt x="1008911" y="5346577"/>
                </a:cubicBezTo>
                <a:cubicBezTo>
                  <a:pt x="995434" y="5366794"/>
                  <a:pt x="964283" y="5414948"/>
                  <a:pt x="949564" y="5429668"/>
                </a:cubicBezTo>
                <a:cubicBezTo>
                  <a:pt x="939477" y="5439756"/>
                  <a:pt x="925825" y="5445495"/>
                  <a:pt x="913955" y="5453409"/>
                </a:cubicBezTo>
                <a:cubicBezTo>
                  <a:pt x="906042" y="5465279"/>
                  <a:pt x="899348" y="5478060"/>
                  <a:pt x="890216" y="5489019"/>
                </a:cubicBezTo>
                <a:cubicBezTo>
                  <a:pt x="871466" y="5511520"/>
                  <a:pt x="845675" y="5535031"/>
                  <a:pt x="818999" y="5548370"/>
                </a:cubicBezTo>
                <a:cubicBezTo>
                  <a:pt x="813994" y="5550872"/>
                  <a:pt x="826912" y="5540457"/>
                  <a:pt x="830868" y="5536500"/>
                </a:cubicBezTo>
              </a:path>
            </a:pathLst>
          </a:custGeom>
          <a:solidFill>
            <a:srgbClr val="804000">
              <a:alpha val="47000"/>
            </a:srgbClr>
          </a:solidFill>
          <a:ln>
            <a:noFil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2063100" y="685136"/>
            <a:ext cx="914836" cy="914836"/>
          </a:xfrm>
          <a:prstGeom prst="rect">
            <a:avLst/>
          </a:prstGeom>
        </p:spPr>
      </p:pic>
      <p:pic>
        <p:nvPicPr>
          <p:cNvPr id="7" name="Picture 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2656382" y="673537"/>
            <a:ext cx="914836" cy="914836"/>
          </a:xfrm>
          <a:prstGeom prst="rect">
            <a:avLst/>
          </a:prstGeom>
        </p:spPr>
      </p:pic>
      <p:pic>
        <p:nvPicPr>
          <p:cNvPr id="8" name="Picture 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5434051" y="554564"/>
            <a:ext cx="914836" cy="914836"/>
          </a:xfrm>
          <a:prstGeom prst="rect">
            <a:avLst/>
          </a:prstGeom>
        </p:spPr>
      </p:pic>
      <p:pic>
        <p:nvPicPr>
          <p:cNvPr id="9" name="Picture 8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6027333" y="542965"/>
            <a:ext cx="914836" cy="91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5957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ereq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136518" y="1210603"/>
            <a:ext cx="4797552" cy="4840224"/>
          </a:xfrm>
          <a:prstGeom prst="rect">
            <a:avLst/>
          </a:prstGeom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Prerequisites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34885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Trees are Everywhere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159130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8400"/>
            <a:ext cx="9144000" cy="4512977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Syntax Tree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953509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118696" y="1500765"/>
            <a:ext cx="9144000" cy="4512977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Syntax Tree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3190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-118696" y="1500765"/>
            <a:ext cx="9144000" cy="4512977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Syntax Tree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2" name="Freeform 1"/>
          <p:cNvSpPr/>
          <p:nvPr/>
        </p:nvSpPr>
        <p:spPr>
          <a:xfrm>
            <a:off x="949564" y="1828009"/>
            <a:ext cx="7252291" cy="4605664"/>
          </a:xfrm>
          <a:custGeom>
            <a:avLst/>
            <a:gdLst>
              <a:gd name="connsiteX0" fmla="*/ 6575727 w 7252291"/>
              <a:gd name="connsiteY0" fmla="*/ 4083344 h 4605664"/>
              <a:gd name="connsiteX1" fmla="*/ 6516379 w 7252291"/>
              <a:gd name="connsiteY1" fmla="*/ 4095214 h 4605664"/>
              <a:gd name="connsiteX2" fmla="*/ 6457031 w 7252291"/>
              <a:gd name="connsiteY2" fmla="*/ 4035863 h 4605664"/>
              <a:gd name="connsiteX3" fmla="*/ 6445162 w 7252291"/>
              <a:gd name="connsiteY3" fmla="*/ 4000252 h 4605664"/>
              <a:gd name="connsiteX4" fmla="*/ 6445162 w 7252291"/>
              <a:gd name="connsiteY4" fmla="*/ 3869680 h 4605664"/>
              <a:gd name="connsiteX5" fmla="*/ 6480771 w 7252291"/>
              <a:gd name="connsiteY5" fmla="*/ 3834070 h 4605664"/>
              <a:gd name="connsiteX6" fmla="*/ 6540118 w 7252291"/>
              <a:gd name="connsiteY6" fmla="*/ 3750978 h 4605664"/>
              <a:gd name="connsiteX7" fmla="*/ 6611336 w 7252291"/>
              <a:gd name="connsiteY7" fmla="*/ 3656017 h 4605664"/>
              <a:gd name="connsiteX8" fmla="*/ 6635075 w 7252291"/>
              <a:gd name="connsiteY8" fmla="*/ 3596666 h 4605664"/>
              <a:gd name="connsiteX9" fmla="*/ 6730031 w 7252291"/>
              <a:gd name="connsiteY9" fmla="*/ 3477964 h 4605664"/>
              <a:gd name="connsiteX10" fmla="*/ 6848726 w 7252291"/>
              <a:gd name="connsiteY10" fmla="*/ 3347392 h 4605664"/>
              <a:gd name="connsiteX11" fmla="*/ 6884335 w 7252291"/>
              <a:gd name="connsiteY11" fmla="*/ 3288041 h 4605664"/>
              <a:gd name="connsiteX12" fmla="*/ 6931813 w 7252291"/>
              <a:gd name="connsiteY12" fmla="*/ 3228690 h 4605664"/>
              <a:gd name="connsiteX13" fmla="*/ 6955552 w 7252291"/>
              <a:gd name="connsiteY13" fmla="*/ 3181210 h 4605664"/>
              <a:gd name="connsiteX14" fmla="*/ 6979291 w 7252291"/>
              <a:gd name="connsiteY14" fmla="*/ 3157469 h 4605664"/>
              <a:gd name="connsiteX15" fmla="*/ 7026770 w 7252291"/>
              <a:gd name="connsiteY15" fmla="*/ 3074378 h 4605664"/>
              <a:gd name="connsiteX16" fmla="*/ 7074248 w 7252291"/>
              <a:gd name="connsiteY16" fmla="*/ 2991287 h 4605664"/>
              <a:gd name="connsiteX17" fmla="*/ 7109856 w 7252291"/>
              <a:gd name="connsiteY17" fmla="*/ 2884455 h 4605664"/>
              <a:gd name="connsiteX18" fmla="*/ 7121726 w 7252291"/>
              <a:gd name="connsiteY18" fmla="*/ 2848844 h 4605664"/>
              <a:gd name="connsiteX19" fmla="*/ 7133596 w 7252291"/>
              <a:gd name="connsiteY19" fmla="*/ 2813234 h 4605664"/>
              <a:gd name="connsiteX20" fmla="*/ 7157335 w 7252291"/>
              <a:gd name="connsiteY20" fmla="*/ 2682662 h 4605664"/>
              <a:gd name="connsiteX21" fmla="*/ 7192943 w 7252291"/>
              <a:gd name="connsiteY21" fmla="*/ 2219724 h 4605664"/>
              <a:gd name="connsiteX22" fmla="*/ 7204813 w 7252291"/>
              <a:gd name="connsiteY22" fmla="*/ 2077282 h 4605664"/>
              <a:gd name="connsiteX23" fmla="*/ 7240421 w 7252291"/>
              <a:gd name="connsiteY23" fmla="*/ 1828008 h 4605664"/>
              <a:gd name="connsiteX24" fmla="*/ 7252291 w 7252291"/>
              <a:gd name="connsiteY24" fmla="*/ 1626215 h 4605664"/>
              <a:gd name="connsiteX25" fmla="*/ 7240421 w 7252291"/>
              <a:gd name="connsiteY25" fmla="*/ 973355 h 4605664"/>
              <a:gd name="connsiteX26" fmla="*/ 7228552 w 7252291"/>
              <a:gd name="connsiteY26" fmla="*/ 902134 h 4605664"/>
              <a:gd name="connsiteX27" fmla="*/ 7216682 w 7252291"/>
              <a:gd name="connsiteY27" fmla="*/ 759692 h 4605664"/>
              <a:gd name="connsiteX28" fmla="*/ 7204813 w 7252291"/>
              <a:gd name="connsiteY28" fmla="*/ 640990 h 4605664"/>
              <a:gd name="connsiteX29" fmla="*/ 7181074 w 7252291"/>
              <a:gd name="connsiteY29" fmla="*/ 486677 h 4605664"/>
              <a:gd name="connsiteX30" fmla="*/ 7121726 w 7252291"/>
              <a:gd name="connsiteY30" fmla="*/ 356105 h 4605664"/>
              <a:gd name="connsiteX31" fmla="*/ 7097987 w 7252291"/>
              <a:gd name="connsiteY31" fmla="*/ 284884 h 4605664"/>
              <a:gd name="connsiteX32" fmla="*/ 7086117 w 7252291"/>
              <a:gd name="connsiteY32" fmla="*/ 249274 h 4605664"/>
              <a:gd name="connsiteX33" fmla="*/ 7003031 w 7252291"/>
              <a:gd name="connsiteY33" fmla="*/ 142442 h 4605664"/>
              <a:gd name="connsiteX34" fmla="*/ 6908074 w 7252291"/>
              <a:gd name="connsiteY34" fmla="*/ 106831 h 4605664"/>
              <a:gd name="connsiteX35" fmla="*/ 6836857 w 7252291"/>
              <a:gd name="connsiteY35" fmla="*/ 83091 h 4605664"/>
              <a:gd name="connsiteX36" fmla="*/ 6765640 w 7252291"/>
              <a:gd name="connsiteY36" fmla="*/ 94961 h 4605664"/>
              <a:gd name="connsiteX37" fmla="*/ 6741901 w 7252291"/>
              <a:gd name="connsiteY37" fmla="*/ 130572 h 4605664"/>
              <a:gd name="connsiteX38" fmla="*/ 6658814 w 7252291"/>
              <a:gd name="connsiteY38" fmla="*/ 249274 h 4605664"/>
              <a:gd name="connsiteX39" fmla="*/ 6623205 w 7252291"/>
              <a:gd name="connsiteY39" fmla="*/ 332365 h 4605664"/>
              <a:gd name="connsiteX40" fmla="*/ 6611336 w 7252291"/>
              <a:gd name="connsiteY40" fmla="*/ 379846 h 4605664"/>
              <a:gd name="connsiteX41" fmla="*/ 6599466 w 7252291"/>
              <a:gd name="connsiteY41" fmla="*/ 415456 h 4605664"/>
              <a:gd name="connsiteX42" fmla="*/ 6587596 w 7252291"/>
              <a:gd name="connsiteY42" fmla="*/ 617249 h 4605664"/>
              <a:gd name="connsiteX43" fmla="*/ 6599466 w 7252291"/>
              <a:gd name="connsiteY43" fmla="*/ 949615 h 4605664"/>
              <a:gd name="connsiteX44" fmla="*/ 6611336 w 7252291"/>
              <a:gd name="connsiteY44" fmla="*/ 1115797 h 4605664"/>
              <a:gd name="connsiteX45" fmla="*/ 6635075 w 7252291"/>
              <a:gd name="connsiteY45" fmla="*/ 2101023 h 4605664"/>
              <a:gd name="connsiteX46" fmla="*/ 6623205 w 7252291"/>
              <a:gd name="connsiteY46" fmla="*/ 2706402 h 4605664"/>
              <a:gd name="connsiteX47" fmla="*/ 6611336 w 7252291"/>
              <a:gd name="connsiteY47" fmla="*/ 2753883 h 4605664"/>
              <a:gd name="connsiteX48" fmla="*/ 6599466 w 7252291"/>
              <a:gd name="connsiteY48" fmla="*/ 2825104 h 4605664"/>
              <a:gd name="connsiteX49" fmla="*/ 6575727 w 7252291"/>
              <a:gd name="connsiteY49" fmla="*/ 2979416 h 4605664"/>
              <a:gd name="connsiteX50" fmla="*/ 6563857 w 7252291"/>
              <a:gd name="connsiteY50" fmla="*/ 3015027 h 4605664"/>
              <a:gd name="connsiteX51" fmla="*/ 6528249 w 7252291"/>
              <a:gd name="connsiteY51" fmla="*/ 3121859 h 4605664"/>
              <a:gd name="connsiteX52" fmla="*/ 6492640 w 7252291"/>
              <a:gd name="connsiteY52" fmla="*/ 3169339 h 4605664"/>
              <a:gd name="connsiteX53" fmla="*/ 6468901 w 7252291"/>
              <a:gd name="connsiteY53" fmla="*/ 3216820 h 4605664"/>
              <a:gd name="connsiteX54" fmla="*/ 6421423 w 7252291"/>
              <a:gd name="connsiteY54" fmla="*/ 3264301 h 4605664"/>
              <a:gd name="connsiteX55" fmla="*/ 6397684 w 7252291"/>
              <a:gd name="connsiteY55" fmla="*/ 3299911 h 4605664"/>
              <a:gd name="connsiteX56" fmla="*/ 6350206 w 7252291"/>
              <a:gd name="connsiteY56" fmla="*/ 3323652 h 4605664"/>
              <a:gd name="connsiteX57" fmla="*/ 6267119 w 7252291"/>
              <a:gd name="connsiteY57" fmla="*/ 3359262 h 4605664"/>
              <a:gd name="connsiteX58" fmla="*/ 6017858 w 7252291"/>
              <a:gd name="connsiteY58" fmla="*/ 3347392 h 4605664"/>
              <a:gd name="connsiteX59" fmla="*/ 5982250 w 7252291"/>
              <a:gd name="connsiteY59" fmla="*/ 3323652 h 4605664"/>
              <a:gd name="connsiteX60" fmla="*/ 5922902 w 7252291"/>
              <a:gd name="connsiteY60" fmla="*/ 3276171 h 4605664"/>
              <a:gd name="connsiteX61" fmla="*/ 5875424 w 7252291"/>
              <a:gd name="connsiteY61" fmla="*/ 3193080 h 4605664"/>
              <a:gd name="connsiteX62" fmla="*/ 5827946 w 7252291"/>
              <a:gd name="connsiteY62" fmla="*/ 3133729 h 4605664"/>
              <a:gd name="connsiteX63" fmla="*/ 5804207 w 7252291"/>
              <a:gd name="connsiteY63" fmla="*/ 3062508 h 4605664"/>
              <a:gd name="connsiteX64" fmla="*/ 5780467 w 7252291"/>
              <a:gd name="connsiteY64" fmla="*/ 3015027 h 4605664"/>
              <a:gd name="connsiteX65" fmla="*/ 5732989 w 7252291"/>
              <a:gd name="connsiteY65" fmla="*/ 2884455 h 4605664"/>
              <a:gd name="connsiteX66" fmla="*/ 5709250 w 7252291"/>
              <a:gd name="connsiteY66" fmla="*/ 2801364 h 4605664"/>
              <a:gd name="connsiteX67" fmla="*/ 5697381 w 7252291"/>
              <a:gd name="connsiteY67" fmla="*/ 2765753 h 4605664"/>
              <a:gd name="connsiteX68" fmla="*/ 5685511 w 7252291"/>
              <a:gd name="connsiteY68" fmla="*/ 2718272 h 4605664"/>
              <a:gd name="connsiteX69" fmla="*/ 5661772 w 7252291"/>
              <a:gd name="connsiteY69" fmla="*/ 2658921 h 4605664"/>
              <a:gd name="connsiteX70" fmla="*/ 5638033 w 7252291"/>
              <a:gd name="connsiteY70" fmla="*/ 2231595 h 4605664"/>
              <a:gd name="connsiteX71" fmla="*/ 5626163 w 7252291"/>
              <a:gd name="connsiteY71" fmla="*/ 2136633 h 4605664"/>
              <a:gd name="connsiteX72" fmla="*/ 5614294 w 7252291"/>
              <a:gd name="connsiteY72" fmla="*/ 1982321 h 4605664"/>
              <a:gd name="connsiteX73" fmla="*/ 5638033 w 7252291"/>
              <a:gd name="connsiteY73" fmla="*/ 1329460 h 4605664"/>
              <a:gd name="connsiteX74" fmla="*/ 5649902 w 7252291"/>
              <a:gd name="connsiteY74" fmla="*/ 1270110 h 4605664"/>
              <a:gd name="connsiteX75" fmla="*/ 5661772 w 7252291"/>
              <a:gd name="connsiteY75" fmla="*/ 1198888 h 4605664"/>
              <a:gd name="connsiteX76" fmla="*/ 5673642 w 7252291"/>
              <a:gd name="connsiteY76" fmla="*/ 1115797 h 4605664"/>
              <a:gd name="connsiteX77" fmla="*/ 5685511 w 7252291"/>
              <a:gd name="connsiteY77" fmla="*/ 1068316 h 4605664"/>
              <a:gd name="connsiteX78" fmla="*/ 5697381 w 7252291"/>
              <a:gd name="connsiteY78" fmla="*/ 1008965 h 4605664"/>
              <a:gd name="connsiteX79" fmla="*/ 5709250 w 7252291"/>
              <a:gd name="connsiteY79" fmla="*/ 842783 h 4605664"/>
              <a:gd name="connsiteX80" fmla="*/ 5721120 w 7252291"/>
              <a:gd name="connsiteY80" fmla="*/ 735951 h 4605664"/>
              <a:gd name="connsiteX81" fmla="*/ 5732989 w 7252291"/>
              <a:gd name="connsiteY81" fmla="*/ 522288 h 4605664"/>
              <a:gd name="connsiteX82" fmla="*/ 5744859 w 7252291"/>
              <a:gd name="connsiteY82" fmla="*/ 356105 h 4605664"/>
              <a:gd name="connsiteX83" fmla="*/ 5732989 w 7252291"/>
              <a:gd name="connsiteY83" fmla="*/ 166182 h 4605664"/>
              <a:gd name="connsiteX84" fmla="*/ 5685511 w 7252291"/>
              <a:gd name="connsiteY84" fmla="*/ 106831 h 4605664"/>
              <a:gd name="connsiteX85" fmla="*/ 5590555 w 7252291"/>
              <a:gd name="connsiteY85" fmla="*/ 59351 h 4605664"/>
              <a:gd name="connsiteX86" fmla="*/ 5507468 w 7252291"/>
              <a:gd name="connsiteY86" fmla="*/ 35610 h 4605664"/>
              <a:gd name="connsiteX87" fmla="*/ 5424381 w 7252291"/>
              <a:gd name="connsiteY87" fmla="*/ 59351 h 4605664"/>
              <a:gd name="connsiteX88" fmla="*/ 5376903 w 7252291"/>
              <a:gd name="connsiteY88" fmla="*/ 94961 h 4605664"/>
              <a:gd name="connsiteX89" fmla="*/ 5341294 w 7252291"/>
              <a:gd name="connsiteY89" fmla="*/ 106831 h 4605664"/>
              <a:gd name="connsiteX90" fmla="*/ 5305686 w 7252291"/>
              <a:gd name="connsiteY90" fmla="*/ 166182 h 4605664"/>
              <a:gd name="connsiteX91" fmla="*/ 5270077 w 7252291"/>
              <a:gd name="connsiteY91" fmla="*/ 213663 h 4605664"/>
              <a:gd name="connsiteX92" fmla="*/ 5222599 w 7252291"/>
              <a:gd name="connsiteY92" fmla="*/ 356105 h 4605664"/>
              <a:gd name="connsiteX93" fmla="*/ 5210729 w 7252291"/>
              <a:gd name="connsiteY93" fmla="*/ 403586 h 4605664"/>
              <a:gd name="connsiteX94" fmla="*/ 5186990 w 7252291"/>
              <a:gd name="connsiteY94" fmla="*/ 498547 h 4605664"/>
              <a:gd name="connsiteX95" fmla="*/ 5210729 w 7252291"/>
              <a:gd name="connsiteY95" fmla="*/ 866523 h 4605664"/>
              <a:gd name="connsiteX96" fmla="*/ 5222599 w 7252291"/>
              <a:gd name="connsiteY96" fmla="*/ 937744 h 4605664"/>
              <a:gd name="connsiteX97" fmla="*/ 5246338 w 7252291"/>
              <a:gd name="connsiteY97" fmla="*/ 1175148 h 4605664"/>
              <a:gd name="connsiteX98" fmla="*/ 5258208 w 7252291"/>
              <a:gd name="connsiteY98" fmla="*/ 1270110 h 4605664"/>
              <a:gd name="connsiteX99" fmla="*/ 5270077 w 7252291"/>
              <a:gd name="connsiteY99" fmla="*/ 1578734 h 4605664"/>
              <a:gd name="connsiteX100" fmla="*/ 5281947 w 7252291"/>
              <a:gd name="connsiteY100" fmla="*/ 1709306 h 4605664"/>
              <a:gd name="connsiteX101" fmla="*/ 5293816 w 7252291"/>
              <a:gd name="connsiteY101" fmla="*/ 1922970 h 4605664"/>
              <a:gd name="connsiteX102" fmla="*/ 5305686 w 7252291"/>
              <a:gd name="connsiteY102" fmla="*/ 1994191 h 4605664"/>
              <a:gd name="connsiteX103" fmla="*/ 5317555 w 7252291"/>
              <a:gd name="connsiteY103" fmla="*/ 2101023 h 4605664"/>
              <a:gd name="connsiteX104" fmla="*/ 5305686 w 7252291"/>
              <a:gd name="connsiteY104" fmla="*/ 2421518 h 4605664"/>
              <a:gd name="connsiteX105" fmla="*/ 5293816 w 7252291"/>
              <a:gd name="connsiteY105" fmla="*/ 2504609 h 4605664"/>
              <a:gd name="connsiteX106" fmla="*/ 5246338 w 7252291"/>
              <a:gd name="connsiteY106" fmla="*/ 2670792 h 4605664"/>
              <a:gd name="connsiteX107" fmla="*/ 5234468 w 7252291"/>
              <a:gd name="connsiteY107" fmla="*/ 2706402 h 4605664"/>
              <a:gd name="connsiteX108" fmla="*/ 5222599 w 7252291"/>
              <a:gd name="connsiteY108" fmla="*/ 2753883 h 4605664"/>
              <a:gd name="connsiteX109" fmla="*/ 5115773 w 7252291"/>
              <a:gd name="connsiteY109" fmla="*/ 2813234 h 4605664"/>
              <a:gd name="connsiteX110" fmla="*/ 5080164 w 7252291"/>
              <a:gd name="connsiteY110" fmla="*/ 2825104 h 4605664"/>
              <a:gd name="connsiteX111" fmla="*/ 5044556 w 7252291"/>
              <a:gd name="connsiteY111" fmla="*/ 2836974 h 4605664"/>
              <a:gd name="connsiteX112" fmla="*/ 4973338 w 7252291"/>
              <a:gd name="connsiteY112" fmla="*/ 2825104 h 4605664"/>
              <a:gd name="connsiteX113" fmla="*/ 4902121 w 7252291"/>
              <a:gd name="connsiteY113" fmla="*/ 2801364 h 4605664"/>
              <a:gd name="connsiteX114" fmla="*/ 4795295 w 7252291"/>
              <a:gd name="connsiteY114" fmla="*/ 2753883 h 4605664"/>
              <a:gd name="connsiteX115" fmla="*/ 4759687 w 7252291"/>
              <a:gd name="connsiteY115" fmla="*/ 2730142 h 4605664"/>
              <a:gd name="connsiteX116" fmla="*/ 4676600 w 7252291"/>
              <a:gd name="connsiteY116" fmla="*/ 2682662 h 4605664"/>
              <a:gd name="connsiteX117" fmla="*/ 4617252 w 7252291"/>
              <a:gd name="connsiteY117" fmla="*/ 2623311 h 4605664"/>
              <a:gd name="connsiteX118" fmla="*/ 4569774 w 7252291"/>
              <a:gd name="connsiteY118" fmla="*/ 2575830 h 4605664"/>
              <a:gd name="connsiteX119" fmla="*/ 4486687 w 7252291"/>
              <a:gd name="connsiteY119" fmla="*/ 2528349 h 4605664"/>
              <a:gd name="connsiteX120" fmla="*/ 4451079 w 7252291"/>
              <a:gd name="connsiteY120" fmla="*/ 2492739 h 4605664"/>
              <a:gd name="connsiteX121" fmla="*/ 4356122 w 7252291"/>
              <a:gd name="connsiteY121" fmla="*/ 2421518 h 4605664"/>
              <a:gd name="connsiteX122" fmla="*/ 4332383 w 7252291"/>
              <a:gd name="connsiteY122" fmla="*/ 2385907 h 4605664"/>
              <a:gd name="connsiteX123" fmla="*/ 4296774 w 7252291"/>
              <a:gd name="connsiteY123" fmla="*/ 2362167 h 4605664"/>
              <a:gd name="connsiteX124" fmla="*/ 4273035 w 7252291"/>
              <a:gd name="connsiteY124" fmla="*/ 2314686 h 4605664"/>
              <a:gd name="connsiteX125" fmla="*/ 4237427 w 7252291"/>
              <a:gd name="connsiteY125" fmla="*/ 2231595 h 4605664"/>
              <a:gd name="connsiteX126" fmla="*/ 4213688 w 7252291"/>
              <a:gd name="connsiteY126" fmla="*/ 2112893 h 4605664"/>
              <a:gd name="connsiteX127" fmla="*/ 4225557 w 7252291"/>
              <a:gd name="connsiteY127" fmla="*/ 1828008 h 4605664"/>
              <a:gd name="connsiteX128" fmla="*/ 4237427 w 7252291"/>
              <a:gd name="connsiteY128" fmla="*/ 1768657 h 4605664"/>
              <a:gd name="connsiteX129" fmla="*/ 4273035 w 7252291"/>
              <a:gd name="connsiteY129" fmla="*/ 1614345 h 4605664"/>
              <a:gd name="connsiteX130" fmla="*/ 4296774 w 7252291"/>
              <a:gd name="connsiteY130" fmla="*/ 1448162 h 4605664"/>
              <a:gd name="connsiteX131" fmla="*/ 4308644 w 7252291"/>
              <a:gd name="connsiteY131" fmla="*/ 1353201 h 4605664"/>
              <a:gd name="connsiteX132" fmla="*/ 4332383 w 7252291"/>
              <a:gd name="connsiteY132" fmla="*/ 1210759 h 4605664"/>
              <a:gd name="connsiteX133" fmla="*/ 4344253 w 7252291"/>
              <a:gd name="connsiteY133" fmla="*/ 1139538 h 4605664"/>
              <a:gd name="connsiteX134" fmla="*/ 4332383 w 7252291"/>
              <a:gd name="connsiteY134" fmla="*/ 593509 h 4605664"/>
              <a:gd name="connsiteX135" fmla="*/ 4320514 w 7252291"/>
              <a:gd name="connsiteY135" fmla="*/ 439197 h 4605664"/>
              <a:gd name="connsiteX136" fmla="*/ 4308644 w 7252291"/>
              <a:gd name="connsiteY136" fmla="*/ 106831 h 4605664"/>
              <a:gd name="connsiteX137" fmla="*/ 4273035 w 7252291"/>
              <a:gd name="connsiteY137" fmla="*/ 47480 h 4605664"/>
              <a:gd name="connsiteX138" fmla="*/ 4237427 w 7252291"/>
              <a:gd name="connsiteY138" fmla="*/ 35610 h 4605664"/>
              <a:gd name="connsiteX139" fmla="*/ 4201818 w 7252291"/>
              <a:gd name="connsiteY139" fmla="*/ 47480 h 4605664"/>
              <a:gd name="connsiteX140" fmla="*/ 4118731 w 7252291"/>
              <a:gd name="connsiteY140" fmla="*/ 59351 h 4605664"/>
              <a:gd name="connsiteX141" fmla="*/ 4083123 w 7252291"/>
              <a:gd name="connsiteY141" fmla="*/ 83091 h 4605664"/>
              <a:gd name="connsiteX142" fmla="*/ 4011905 w 7252291"/>
              <a:gd name="connsiteY142" fmla="*/ 178052 h 4605664"/>
              <a:gd name="connsiteX143" fmla="*/ 3988166 w 7252291"/>
              <a:gd name="connsiteY143" fmla="*/ 213663 h 4605664"/>
              <a:gd name="connsiteX144" fmla="*/ 3976297 w 7252291"/>
              <a:gd name="connsiteY144" fmla="*/ 273014 h 4605664"/>
              <a:gd name="connsiteX145" fmla="*/ 3952558 w 7252291"/>
              <a:gd name="connsiteY145" fmla="*/ 320495 h 4605664"/>
              <a:gd name="connsiteX146" fmla="*/ 3940688 w 7252291"/>
              <a:gd name="connsiteY146" fmla="*/ 462937 h 4605664"/>
              <a:gd name="connsiteX147" fmla="*/ 3928819 w 7252291"/>
              <a:gd name="connsiteY147" fmla="*/ 1163278 h 4605664"/>
              <a:gd name="connsiteX148" fmla="*/ 3916949 w 7252291"/>
              <a:gd name="connsiteY148" fmla="*/ 1685566 h 4605664"/>
              <a:gd name="connsiteX149" fmla="*/ 3893210 w 7252291"/>
              <a:gd name="connsiteY149" fmla="*/ 1911100 h 4605664"/>
              <a:gd name="connsiteX150" fmla="*/ 3869471 w 7252291"/>
              <a:gd name="connsiteY150" fmla="*/ 1982321 h 4605664"/>
              <a:gd name="connsiteX151" fmla="*/ 3821993 w 7252291"/>
              <a:gd name="connsiteY151" fmla="*/ 2124763 h 4605664"/>
              <a:gd name="connsiteX152" fmla="*/ 3786384 w 7252291"/>
              <a:gd name="connsiteY152" fmla="*/ 2148503 h 4605664"/>
              <a:gd name="connsiteX153" fmla="*/ 3715167 w 7252291"/>
              <a:gd name="connsiteY153" fmla="*/ 2195984 h 4605664"/>
              <a:gd name="connsiteX154" fmla="*/ 3240385 w 7252291"/>
              <a:gd name="connsiteY154" fmla="*/ 2172244 h 4605664"/>
              <a:gd name="connsiteX155" fmla="*/ 3097951 w 7252291"/>
              <a:gd name="connsiteY155" fmla="*/ 2148503 h 4605664"/>
              <a:gd name="connsiteX156" fmla="*/ 3014864 w 7252291"/>
              <a:gd name="connsiteY156" fmla="*/ 2136633 h 4605664"/>
              <a:gd name="connsiteX157" fmla="*/ 2931777 w 7252291"/>
              <a:gd name="connsiteY157" fmla="*/ 2101023 h 4605664"/>
              <a:gd name="connsiteX158" fmla="*/ 2860560 w 7252291"/>
              <a:gd name="connsiteY158" fmla="*/ 2077282 h 4605664"/>
              <a:gd name="connsiteX159" fmla="*/ 2789342 w 7252291"/>
              <a:gd name="connsiteY159" fmla="*/ 2029801 h 4605664"/>
              <a:gd name="connsiteX160" fmla="*/ 2694386 w 7252291"/>
              <a:gd name="connsiteY160" fmla="*/ 1994191 h 4605664"/>
              <a:gd name="connsiteX161" fmla="*/ 2635038 w 7252291"/>
              <a:gd name="connsiteY161" fmla="*/ 1922970 h 4605664"/>
              <a:gd name="connsiteX162" fmla="*/ 2587560 w 7252291"/>
              <a:gd name="connsiteY162" fmla="*/ 1863619 h 4605664"/>
              <a:gd name="connsiteX163" fmla="*/ 2551951 w 7252291"/>
              <a:gd name="connsiteY163" fmla="*/ 1792398 h 4605664"/>
              <a:gd name="connsiteX164" fmla="*/ 2575691 w 7252291"/>
              <a:gd name="connsiteY164" fmla="*/ 1697436 h 4605664"/>
              <a:gd name="connsiteX165" fmla="*/ 2635038 w 7252291"/>
              <a:gd name="connsiteY165" fmla="*/ 1649956 h 4605664"/>
              <a:gd name="connsiteX166" fmla="*/ 2718125 w 7252291"/>
              <a:gd name="connsiteY166" fmla="*/ 1590605 h 4605664"/>
              <a:gd name="connsiteX167" fmla="*/ 3014864 w 7252291"/>
              <a:gd name="connsiteY167" fmla="*/ 1365071 h 4605664"/>
              <a:gd name="connsiteX168" fmla="*/ 3086081 w 7252291"/>
              <a:gd name="connsiteY168" fmla="*/ 1293850 h 4605664"/>
              <a:gd name="connsiteX169" fmla="*/ 3169168 w 7252291"/>
              <a:gd name="connsiteY169" fmla="*/ 1163278 h 4605664"/>
              <a:gd name="connsiteX170" fmla="*/ 3204776 w 7252291"/>
              <a:gd name="connsiteY170" fmla="*/ 1068316 h 4605664"/>
              <a:gd name="connsiteX171" fmla="*/ 3264124 w 7252291"/>
              <a:gd name="connsiteY171" fmla="*/ 890264 h 4605664"/>
              <a:gd name="connsiteX172" fmla="*/ 3264124 w 7252291"/>
              <a:gd name="connsiteY172" fmla="*/ 569769 h 4605664"/>
              <a:gd name="connsiteX173" fmla="*/ 3240385 w 7252291"/>
              <a:gd name="connsiteY173" fmla="*/ 486677 h 4605664"/>
              <a:gd name="connsiteX174" fmla="*/ 3216646 w 7252291"/>
              <a:gd name="connsiteY174" fmla="*/ 391716 h 4605664"/>
              <a:gd name="connsiteX175" fmla="*/ 3181037 w 7252291"/>
              <a:gd name="connsiteY175" fmla="*/ 273014 h 4605664"/>
              <a:gd name="connsiteX176" fmla="*/ 3157298 w 7252291"/>
              <a:gd name="connsiteY176" fmla="*/ 237403 h 4605664"/>
              <a:gd name="connsiteX177" fmla="*/ 3086081 w 7252291"/>
              <a:gd name="connsiteY177" fmla="*/ 142442 h 4605664"/>
              <a:gd name="connsiteX178" fmla="*/ 3050472 w 7252291"/>
              <a:gd name="connsiteY178" fmla="*/ 106831 h 4605664"/>
              <a:gd name="connsiteX179" fmla="*/ 2967386 w 7252291"/>
              <a:gd name="connsiteY179" fmla="*/ 71221 h 4605664"/>
              <a:gd name="connsiteX180" fmla="*/ 2884299 w 7252291"/>
              <a:gd name="connsiteY180" fmla="*/ 47480 h 4605664"/>
              <a:gd name="connsiteX181" fmla="*/ 2848690 w 7252291"/>
              <a:gd name="connsiteY181" fmla="*/ 35610 h 4605664"/>
              <a:gd name="connsiteX182" fmla="*/ 2777473 w 7252291"/>
              <a:gd name="connsiteY182" fmla="*/ 59351 h 4605664"/>
              <a:gd name="connsiteX183" fmla="*/ 2694386 w 7252291"/>
              <a:gd name="connsiteY183" fmla="*/ 166182 h 4605664"/>
              <a:gd name="connsiteX184" fmla="*/ 2682516 w 7252291"/>
              <a:gd name="connsiteY184" fmla="*/ 201793 h 4605664"/>
              <a:gd name="connsiteX185" fmla="*/ 2670647 w 7252291"/>
              <a:gd name="connsiteY185" fmla="*/ 783432 h 4605664"/>
              <a:gd name="connsiteX186" fmla="*/ 2658777 w 7252291"/>
              <a:gd name="connsiteY186" fmla="*/ 830913 h 4605664"/>
              <a:gd name="connsiteX187" fmla="*/ 2646908 w 7252291"/>
              <a:gd name="connsiteY187" fmla="*/ 902134 h 4605664"/>
              <a:gd name="connsiteX188" fmla="*/ 2635038 w 7252291"/>
              <a:gd name="connsiteY188" fmla="*/ 949615 h 4605664"/>
              <a:gd name="connsiteX189" fmla="*/ 2623169 w 7252291"/>
              <a:gd name="connsiteY189" fmla="*/ 1008965 h 4605664"/>
              <a:gd name="connsiteX190" fmla="*/ 2611299 w 7252291"/>
              <a:gd name="connsiteY190" fmla="*/ 1056446 h 4605664"/>
              <a:gd name="connsiteX191" fmla="*/ 2587560 w 7252291"/>
              <a:gd name="connsiteY191" fmla="*/ 1163278 h 4605664"/>
              <a:gd name="connsiteX192" fmla="*/ 2563821 w 7252291"/>
              <a:gd name="connsiteY192" fmla="*/ 1234499 h 4605664"/>
              <a:gd name="connsiteX193" fmla="*/ 2551951 w 7252291"/>
              <a:gd name="connsiteY193" fmla="*/ 1305720 h 4605664"/>
              <a:gd name="connsiteX194" fmla="*/ 2528212 w 7252291"/>
              <a:gd name="connsiteY194" fmla="*/ 1365071 h 4605664"/>
              <a:gd name="connsiteX195" fmla="*/ 2480734 w 7252291"/>
              <a:gd name="connsiteY195" fmla="*/ 1448162 h 4605664"/>
              <a:gd name="connsiteX196" fmla="*/ 2433256 w 7252291"/>
              <a:gd name="connsiteY196" fmla="*/ 1460033 h 4605664"/>
              <a:gd name="connsiteX197" fmla="*/ 2207735 w 7252291"/>
              <a:gd name="connsiteY197" fmla="*/ 1436292 h 4605664"/>
              <a:gd name="connsiteX198" fmla="*/ 2136517 w 7252291"/>
              <a:gd name="connsiteY198" fmla="*/ 1388811 h 4605664"/>
              <a:gd name="connsiteX199" fmla="*/ 2100909 w 7252291"/>
              <a:gd name="connsiteY199" fmla="*/ 1353201 h 4605664"/>
              <a:gd name="connsiteX200" fmla="*/ 2041561 w 7252291"/>
              <a:gd name="connsiteY200" fmla="*/ 1270110 h 4605664"/>
              <a:gd name="connsiteX201" fmla="*/ 2017822 w 7252291"/>
              <a:gd name="connsiteY201" fmla="*/ 1246369 h 4605664"/>
              <a:gd name="connsiteX202" fmla="*/ 1982213 w 7252291"/>
              <a:gd name="connsiteY202" fmla="*/ 1187018 h 4605664"/>
              <a:gd name="connsiteX203" fmla="*/ 1958474 w 7252291"/>
              <a:gd name="connsiteY203" fmla="*/ 1139538 h 4605664"/>
              <a:gd name="connsiteX204" fmla="*/ 1946605 w 7252291"/>
              <a:gd name="connsiteY204" fmla="*/ 1068316 h 4605664"/>
              <a:gd name="connsiteX205" fmla="*/ 1922866 w 7252291"/>
              <a:gd name="connsiteY205" fmla="*/ 973355 h 4605664"/>
              <a:gd name="connsiteX206" fmla="*/ 1899127 w 7252291"/>
              <a:gd name="connsiteY206" fmla="*/ 771562 h 4605664"/>
              <a:gd name="connsiteX207" fmla="*/ 1875387 w 7252291"/>
              <a:gd name="connsiteY207" fmla="*/ 629120 h 4605664"/>
              <a:gd name="connsiteX208" fmla="*/ 1863518 w 7252291"/>
              <a:gd name="connsiteY208" fmla="*/ 522288 h 4605664"/>
              <a:gd name="connsiteX209" fmla="*/ 1839779 w 7252291"/>
              <a:gd name="connsiteY209" fmla="*/ 296754 h 4605664"/>
              <a:gd name="connsiteX210" fmla="*/ 1816040 w 7252291"/>
              <a:gd name="connsiteY210" fmla="*/ 189923 h 4605664"/>
              <a:gd name="connsiteX211" fmla="*/ 1792301 w 7252291"/>
              <a:gd name="connsiteY211" fmla="*/ 142442 h 4605664"/>
              <a:gd name="connsiteX212" fmla="*/ 1709214 w 7252291"/>
              <a:gd name="connsiteY212" fmla="*/ 47480 h 4605664"/>
              <a:gd name="connsiteX213" fmla="*/ 1673605 w 7252291"/>
              <a:gd name="connsiteY213" fmla="*/ 23740 h 4605664"/>
              <a:gd name="connsiteX214" fmla="*/ 1602388 w 7252291"/>
              <a:gd name="connsiteY214" fmla="*/ 0 h 4605664"/>
              <a:gd name="connsiteX215" fmla="*/ 1507432 w 7252291"/>
              <a:gd name="connsiteY215" fmla="*/ 11870 h 4605664"/>
              <a:gd name="connsiteX216" fmla="*/ 1471823 w 7252291"/>
              <a:gd name="connsiteY216" fmla="*/ 23740 h 4605664"/>
              <a:gd name="connsiteX217" fmla="*/ 1364997 w 7252291"/>
              <a:gd name="connsiteY217" fmla="*/ 154312 h 4605664"/>
              <a:gd name="connsiteX218" fmla="*/ 1353128 w 7252291"/>
              <a:gd name="connsiteY218" fmla="*/ 201793 h 4605664"/>
              <a:gd name="connsiteX219" fmla="*/ 1341258 w 7252291"/>
              <a:gd name="connsiteY219" fmla="*/ 237403 h 4605664"/>
              <a:gd name="connsiteX220" fmla="*/ 1353128 w 7252291"/>
              <a:gd name="connsiteY220" fmla="*/ 498547 h 4605664"/>
              <a:gd name="connsiteX221" fmla="*/ 1364997 w 7252291"/>
              <a:gd name="connsiteY221" fmla="*/ 546028 h 4605664"/>
              <a:gd name="connsiteX222" fmla="*/ 1376867 w 7252291"/>
              <a:gd name="connsiteY222" fmla="*/ 629120 h 4605664"/>
              <a:gd name="connsiteX223" fmla="*/ 1400606 w 7252291"/>
              <a:gd name="connsiteY223" fmla="*/ 712211 h 4605664"/>
              <a:gd name="connsiteX224" fmla="*/ 1424345 w 7252291"/>
              <a:gd name="connsiteY224" fmla="*/ 878393 h 4605664"/>
              <a:gd name="connsiteX225" fmla="*/ 1448084 w 7252291"/>
              <a:gd name="connsiteY225" fmla="*/ 973355 h 4605664"/>
              <a:gd name="connsiteX226" fmla="*/ 1483693 w 7252291"/>
              <a:gd name="connsiteY226" fmla="*/ 1056446 h 4605664"/>
              <a:gd name="connsiteX227" fmla="*/ 1507432 w 7252291"/>
              <a:gd name="connsiteY227" fmla="*/ 1127667 h 4605664"/>
              <a:gd name="connsiteX228" fmla="*/ 1543040 w 7252291"/>
              <a:gd name="connsiteY228" fmla="*/ 1198888 h 4605664"/>
              <a:gd name="connsiteX229" fmla="*/ 1590518 w 7252291"/>
              <a:gd name="connsiteY229" fmla="*/ 1317590 h 4605664"/>
              <a:gd name="connsiteX230" fmla="*/ 1637997 w 7252291"/>
              <a:gd name="connsiteY230" fmla="*/ 1436292 h 4605664"/>
              <a:gd name="connsiteX231" fmla="*/ 1697344 w 7252291"/>
              <a:gd name="connsiteY231" fmla="*/ 1590605 h 4605664"/>
              <a:gd name="connsiteX232" fmla="*/ 1744823 w 7252291"/>
              <a:gd name="connsiteY232" fmla="*/ 1661826 h 4605664"/>
              <a:gd name="connsiteX233" fmla="*/ 1768562 w 7252291"/>
              <a:gd name="connsiteY233" fmla="*/ 1697436 h 4605664"/>
              <a:gd name="connsiteX234" fmla="*/ 1804170 w 7252291"/>
              <a:gd name="connsiteY234" fmla="*/ 1780528 h 4605664"/>
              <a:gd name="connsiteX235" fmla="*/ 1839779 w 7252291"/>
              <a:gd name="connsiteY235" fmla="*/ 1828008 h 4605664"/>
              <a:gd name="connsiteX236" fmla="*/ 1910996 w 7252291"/>
              <a:gd name="connsiteY236" fmla="*/ 1922970 h 4605664"/>
              <a:gd name="connsiteX237" fmla="*/ 1946605 w 7252291"/>
              <a:gd name="connsiteY237" fmla="*/ 1946710 h 4605664"/>
              <a:gd name="connsiteX238" fmla="*/ 1982213 w 7252291"/>
              <a:gd name="connsiteY238" fmla="*/ 1958580 h 4605664"/>
              <a:gd name="connsiteX239" fmla="*/ 2017822 w 7252291"/>
              <a:gd name="connsiteY239" fmla="*/ 1982321 h 4605664"/>
              <a:gd name="connsiteX240" fmla="*/ 2053431 w 7252291"/>
              <a:gd name="connsiteY240" fmla="*/ 1994191 h 4605664"/>
              <a:gd name="connsiteX241" fmla="*/ 2314561 w 7252291"/>
              <a:gd name="connsiteY241" fmla="*/ 2029801 h 4605664"/>
              <a:gd name="connsiteX242" fmla="*/ 2350169 w 7252291"/>
              <a:gd name="connsiteY242" fmla="*/ 2041672 h 4605664"/>
              <a:gd name="connsiteX243" fmla="*/ 2314561 w 7252291"/>
              <a:gd name="connsiteY243" fmla="*/ 2077282 h 4605664"/>
              <a:gd name="connsiteX244" fmla="*/ 2278952 w 7252291"/>
              <a:gd name="connsiteY244" fmla="*/ 2101023 h 4605664"/>
              <a:gd name="connsiteX245" fmla="*/ 2172126 w 7252291"/>
              <a:gd name="connsiteY245" fmla="*/ 2136633 h 4605664"/>
              <a:gd name="connsiteX246" fmla="*/ 1970344 w 7252291"/>
              <a:gd name="connsiteY246" fmla="*/ 2124763 h 4605664"/>
              <a:gd name="connsiteX247" fmla="*/ 1899127 w 7252291"/>
              <a:gd name="connsiteY247" fmla="*/ 2101023 h 4605664"/>
              <a:gd name="connsiteX248" fmla="*/ 1804170 w 7252291"/>
              <a:gd name="connsiteY248" fmla="*/ 2065412 h 4605664"/>
              <a:gd name="connsiteX249" fmla="*/ 1768562 w 7252291"/>
              <a:gd name="connsiteY249" fmla="*/ 2053542 h 4605664"/>
              <a:gd name="connsiteX250" fmla="*/ 1709214 w 7252291"/>
              <a:gd name="connsiteY250" fmla="*/ 2029801 h 4605664"/>
              <a:gd name="connsiteX251" fmla="*/ 1637997 w 7252291"/>
              <a:gd name="connsiteY251" fmla="*/ 2006061 h 4605664"/>
              <a:gd name="connsiteX252" fmla="*/ 1590518 w 7252291"/>
              <a:gd name="connsiteY252" fmla="*/ 1982321 h 4605664"/>
              <a:gd name="connsiteX253" fmla="*/ 1436214 w 7252291"/>
              <a:gd name="connsiteY253" fmla="*/ 1911100 h 4605664"/>
              <a:gd name="connsiteX254" fmla="*/ 1400606 w 7252291"/>
              <a:gd name="connsiteY254" fmla="*/ 1887359 h 4605664"/>
              <a:gd name="connsiteX255" fmla="*/ 1341258 w 7252291"/>
              <a:gd name="connsiteY255" fmla="*/ 1863619 h 4605664"/>
              <a:gd name="connsiteX256" fmla="*/ 1305649 w 7252291"/>
              <a:gd name="connsiteY256" fmla="*/ 1839878 h 4605664"/>
              <a:gd name="connsiteX257" fmla="*/ 1258171 w 7252291"/>
              <a:gd name="connsiteY257" fmla="*/ 1816138 h 4605664"/>
              <a:gd name="connsiteX258" fmla="*/ 1139476 w 7252291"/>
              <a:gd name="connsiteY258" fmla="*/ 1744917 h 4605664"/>
              <a:gd name="connsiteX259" fmla="*/ 1103867 w 7252291"/>
              <a:gd name="connsiteY259" fmla="*/ 1733047 h 4605664"/>
              <a:gd name="connsiteX260" fmla="*/ 985172 w 7252291"/>
              <a:gd name="connsiteY260" fmla="*/ 1661826 h 4605664"/>
              <a:gd name="connsiteX261" fmla="*/ 949563 w 7252291"/>
              <a:gd name="connsiteY261" fmla="*/ 1614345 h 4605664"/>
              <a:gd name="connsiteX262" fmla="*/ 866476 w 7252291"/>
              <a:gd name="connsiteY262" fmla="*/ 1531254 h 4605664"/>
              <a:gd name="connsiteX263" fmla="*/ 818998 w 7252291"/>
              <a:gd name="connsiteY263" fmla="*/ 1460033 h 4605664"/>
              <a:gd name="connsiteX264" fmla="*/ 795259 w 7252291"/>
              <a:gd name="connsiteY264" fmla="*/ 1424422 h 4605664"/>
              <a:gd name="connsiteX265" fmla="*/ 783389 w 7252291"/>
              <a:gd name="connsiteY265" fmla="*/ 1376941 h 4605664"/>
              <a:gd name="connsiteX266" fmla="*/ 735911 w 7252291"/>
              <a:gd name="connsiteY266" fmla="*/ 1293850 h 4605664"/>
              <a:gd name="connsiteX267" fmla="*/ 700303 w 7252291"/>
              <a:gd name="connsiteY267" fmla="*/ 1222629 h 4605664"/>
              <a:gd name="connsiteX268" fmla="*/ 652824 w 7252291"/>
              <a:gd name="connsiteY268" fmla="*/ 1092057 h 4605664"/>
              <a:gd name="connsiteX269" fmla="*/ 617216 w 7252291"/>
              <a:gd name="connsiteY269" fmla="*/ 890264 h 4605664"/>
              <a:gd name="connsiteX270" fmla="*/ 605346 w 7252291"/>
              <a:gd name="connsiteY270" fmla="*/ 854653 h 4605664"/>
              <a:gd name="connsiteX271" fmla="*/ 522259 w 7252291"/>
              <a:gd name="connsiteY271" fmla="*/ 593509 h 4605664"/>
              <a:gd name="connsiteX272" fmla="*/ 474781 w 7252291"/>
              <a:gd name="connsiteY272" fmla="*/ 403586 h 4605664"/>
              <a:gd name="connsiteX273" fmla="*/ 415434 w 7252291"/>
              <a:gd name="connsiteY273" fmla="*/ 249274 h 4605664"/>
              <a:gd name="connsiteX274" fmla="*/ 320477 w 7252291"/>
              <a:gd name="connsiteY274" fmla="*/ 142442 h 4605664"/>
              <a:gd name="connsiteX275" fmla="*/ 284869 w 7252291"/>
              <a:gd name="connsiteY275" fmla="*/ 130572 h 4605664"/>
              <a:gd name="connsiteX276" fmla="*/ 201782 w 7252291"/>
              <a:gd name="connsiteY276" fmla="*/ 106831 h 4605664"/>
              <a:gd name="connsiteX277" fmla="*/ 71217 w 7252291"/>
              <a:gd name="connsiteY277" fmla="*/ 118702 h 4605664"/>
              <a:gd name="connsiteX278" fmla="*/ 23739 w 7252291"/>
              <a:gd name="connsiteY278" fmla="*/ 178052 h 4605664"/>
              <a:gd name="connsiteX279" fmla="*/ 0 w 7252291"/>
              <a:gd name="connsiteY279" fmla="*/ 273014 h 4605664"/>
              <a:gd name="connsiteX280" fmla="*/ 23739 w 7252291"/>
              <a:gd name="connsiteY280" fmla="*/ 546028 h 4605664"/>
              <a:gd name="connsiteX281" fmla="*/ 35608 w 7252291"/>
              <a:gd name="connsiteY281" fmla="*/ 593509 h 4605664"/>
              <a:gd name="connsiteX282" fmla="*/ 71217 w 7252291"/>
              <a:gd name="connsiteY282" fmla="*/ 759692 h 4605664"/>
              <a:gd name="connsiteX283" fmla="*/ 106825 w 7252291"/>
              <a:gd name="connsiteY283" fmla="*/ 1092057 h 4605664"/>
              <a:gd name="connsiteX284" fmla="*/ 118695 w 7252291"/>
              <a:gd name="connsiteY284" fmla="*/ 1139538 h 4605664"/>
              <a:gd name="connsiteX285" fmla="*/ 142434 w 7252291"/>
              <a:gd name="connsiteY285" fmla="*/ 1246369 h 4605664"/>
              <a:gd name="connsiteX286" fmla="*/ 178043 w 7252291"/>
              <a:gd name="connsiteY286" fmla="*/ 1341331 h 4605664"/>
              <a:gd name="connsiteX287" fmla="*/ 201782 w 7252291"/>
              <a:gd name="connsiteY287" fmla="*/ 1436292 h 4605664"/>
              <a:gd name="connsiteX288" fmla="*/ 237390 w 7252291"/>
              <a:gd name="connsiteY288" fmla="*/ 1531254 h 4605664"/>
              <a:gd name="connsiteX289" fmla="*/ 261129 w 7252291"/>
              <a:gd name="connsiteY289" fmla="*/ 1602475 h 4605664"/>
              <a:gd name="connsiteX290" fmla="*/ 284869 w 7252291"/>
              <a:gd name="connsiteY290" fmla="*/ 1661826 h 4605664"/>
              <a:gd name="connsiteX291" fmla="*/ 332347 w 7252291"/>
              <a:gd name="connsiteY291" fmla="*/ 1768657 h 4605664"/>
              <a:gd name="connsiteX292" fmla="*/ 344216 w 7252291"/>
              <a:gd name="connsiteY292" fmla="*/ 1804268 h 4605664"/>
              <a:gd name="connsiteX293" fmla="*/ 356086 w 7252291"/>
              <a:gd name="connsiteY293" fmla="*/ 1851749 h 4605664"/>
              <a:gd name="connsiteX294" fmla="*/ 462912 w 7252291"/>
              <a:gd name="connsiteY294" fmla="*/ 2017931 h 4605664"/>
              <a:gd name="connsiteX295" fmla="*/ 498520 w 7252291"/>
              <a:gd name="connsiteY295" fmla="*/ 2077282 h 4605664"/>
              <a:gd name="connsiteX296" fmla="*/ 557868 w 7252291"/>
              <a:gd name="connsiteY296" fmla="*/ 2124763 h 4605664"/>
              <a:gd name="connsiteX297" fmla="*/ 581607 w 7252291"/>
              <a:gd name="connsiteY297" fmla="*/ 2160374 h 4605664"/>
              <a:gd name="connsiteX298" fmla="*/ 652824 w 7252291"/>
              <a:gd name="connsiteY298" fmla="*/ 2231595 h 4605664"/>
              <a:gd name="connsiteX299" fmla="*/ 676564 w 7252291"/>
              <a:gd name="connsiteY299" fmla="*/ 2255335 h 4605664"/>
              <a:gd name="connsiteX300" fmla="*/ 842737 w 7252291"/>
              <a:gd name="connsiteY300" fmla="*/ 2350296 h 4605664"/>
              <a:gd name="connsiteX301" fmla="*/ 1080128 w 7252291"/>
              <a:gd name="connsiteY301" fmla="*/ 2385907 h 4605664"/>
              <a:gd name="connsiteX302" fmla="*/ 1210693 w 7252291"/>
              <a:gd name="connsiteY302" fmla="*/ 2397777 h 4605664"/>
              <a:gd name="connsiteX303" fmla="*/ 1341258 w 7252291"/>
              <a:gd name="connsiteY303" fmla="*/ 2433388 h 4605664"/>
              <a:gd name="connsiteX304" fmla="*/ 1376867 w 7252291"/>
              <a:gd name="connsiteY304" fmla="*/ 2445258 h 4605664"/>
              <a:gd name="connsiteX305" fmla="*/ 1519301 w 7252291"/>
              <a:gd name="connsiteY305" fmla="*/ 2457128 h 4605664"/>
              <a:gd name="connsiteX306" fmla="*/ 1554910 w 7252291"/>
              <a:gd name="connsiteY306" fmla="*/ 2468998 h 4605664"/>
              <a:gd name="connsiteX307" fmla="*/ 1863518 w 7252291"/>
              <a:gd name="connsiteY307" fmla="*/ 2528349 h 4605664"/>
              <a:gd name="connsiteX308" fmla="*/ 2005952 w 7252291"/>
              <a:gd name="connsiteY308" fmla="*/ 2552090 h 4605664"/>
              <a:gd name="connsiteX309" fmla="*/ 2195865 w 7252291"/>
              <a:gd name="connsiteY309" fmla="*/ 2587700 h 4605664"/>
              <a:gd name="connsiteX310" fmla="*/ 2350169 w 7252291"/>
              <a:gd name="connsiteY310" fmla="*/ 2599570 h 4605664"/>
              <a:gd name="connsiteX311" fmla="*/ 2492604 w 7252291"/>
              <a:gd name="connsiteY311" fmla="*/ 2623311 h 4605664"/>
              <a:gd name="connsiteX312" fmla="*/ 2540082 w 7252291"/>
              <a:gd name="connsiteY312" fmla="*/ 2635181 h 4605664"/>
              <a:gd name="connsiteX313" fmla="*/ 2635038 w 7252291"/>
              <a:gd name="connsiteY313" fmla="*/ 2647051 h 4605664"/>
              <a:gd name="connsiteX314" fmla="*/ 2884299 w 7252291"/>
              <a:gd name="connsiteY314" fmla="*/ 2694532 h 4605664"/>
              <a:gd name="connsiteX315" fmla="*/ 3014864 w 7252291"/>
              <a:gd name="connsiteY315" fmla="*/ 2706402 h 4605664"/>
              <a:gd name="connsiteX316" fmla="*/ 3454037 w 7252291"/>
              <a:gd name="connsiteY316" fmla="*/ 2742013 h 4605664"/>
              <a:gd name="connsiteX317" fmla="*/ 3525254 w 7252291"/>
              <a:gd name="connsiteY317" fmla="*/ 2753883 h 4605664"/>
              <a:gd name="connsiteX318" fmla="*/ 3632080 w 7252291"/>
              <a:gd name="connsiteY318" fmla="*/ 2777623 h 4605664"/>
              <a:gd name="connsiteX319" fmla="*/ 3821993 w 7252291"/>
              <a:gd name="connsiteY319" fmla="*/ 2836974 h 4605664"/>
              <a:gd name="connsiteX320" fmla="*/ 3928819 w 7252291"/>
              <a:gd name="connsiteY320" fmla="*/ 2860714 h 4605664"/>
              <a:gd name="connsiteX321" fmla="*/ 4308644 w 7252291"/>
              <a:gd name="connsiteY321" fmla="*/ 3003157 h 4605664"/>
              <a:gd name="connsiteX322" fmla="*/ 4344253 w 7252291"/>
              <a:gd name="connsiteY322" fmla="*/ 3026897 h 4605664"/>
              <a:gd name="connsiteX323" fmla="*/ 4510426 w 7252291"/>
              <a:gd name="connsiteY323" fmla="*/ 3086248 h 4605664"/>
              <a:gd name="connsiteX324" fmla="*/ 4617252 w 7252291"/>
              <a:gd name="connsiteY324" fmla="*/ 3121859 h 4605664"/>
              <a:gd name="connsiteX325" fmla="*/ 4688469 w 7252291"/>
              <a:gd name="connsiteY325" fmla="*/ 3145599 h 4605664"/>
              <a:gd name="connsiteX326" fmla="*/ 4842773 w 7252291"/>
              <a:gd name="connsiteY326" fmla="*/ 3216820 h 4605664"/>
              <a:gd name="connsiteX327" fmla="*/ 4949599 w 7252291"/>
              <a:gd name="connsiteY327" fmla="*/ 3288041 h 4605664"/>
              <a:gd name="connsiteX328" fmla="*/ 5044556 w 7252291"/>
              <a:gd name="connsiteY328" fmla="*/ 3335522 h 4605664"/>
              <a:gd name="connsiteX329" fmla="*/ 5080164 w 7252291"/>
              <a:gd name="connsiteY329" fmla="*/ 3359262 h 4605664"/>
              <a:gd name="connsiteX330" fmla="*/ 5127643 w 7252291"/>
              <a:gd name="connsiteY330" fmla="*/ 3383003 h 4605664"/>
              <a:gd name="connsiteX331" fmla="*/ 5198860 w 7252291"/>
              <a:gd name="connsiteY331" fmla="*/ 3442354 h 4605664"/>
              <a:gd name="connsiteX332" fmla="*/ 5234468 w 7252291"/>
              <a:gd name="connsiteY332" fmla="*/ 3466094 h 4605664"/>
              <a:gd name="connsiteX333" fmla="*/ 5341294 w 7252291"/>
              <a:gd name="connsiteY333" fmla="*/ 3549185 h 4605664"/>
              <a:gd name="connsiteX334" fmla="*/ 5388773 w 7252291"/>
              <a:gd name="connsiteY334" fmla="*/ 3572926 h 4605664"/>
              <a:gd name="connsiteX335" fmla="*/ 5448120 w 7252291"/>
              <a:gd name="connsiteY335" fmla="*/ 3608536 h 4605664"/>
              <a:gd name="connsiteX336" fmla="*/ 5483729 w 7252291"/>
              <a:gd name="connsiteY336" fmla="*/ 3620406 h 4605664"/>
              <a:gd name="connsiteX337" fmla="*/ 5626163 w 7252291"/>
              <a:gd name="connsiteY337" fmla="*/ 3691628 h 4605664"/>
              <a:gd name="connsiteX338" fmla="*/ 5732989 w 7252291"/>
              <a:gd name="connsiteY338" fmla="*/ 3739108 h 4605664"/>
              <a:gd name="connsiteX339" fmla="*/ 5756728 w 7252291"/>
              <a:gd name="connsiteY339" fmla="*/ 3762849 h 4605664"/>
              <a:gd name="connsiteX340" fmla="*/ 5911032 w 7252291"/>
              <a:gd name="connsiteY340" fmla="*/ 3834070 h 4605664"/>
              <a:gd name="connsiteX341" fmla="*/ 6005989 w 7252291"/>
              <a:gd name="connsiteY341" fmla="*/ 3940901 h 4605664"/>
              <a:gd name="connsiteX342" fmla="*/ 5970380 w 7252291"/>
              <a:gd name="connsiteY342" fmla="*/ 4059603 h 4605664"/>
              <a:gd name="connsiteX343" fmla="*/ 5958511 w 7252291"/>
              <a:gd name="connsiteY343" fmla="*/ 4095214 h 4605664"/>
              <a:gd name="connsiteX344" fmla="*/ 5922902 w 7252291"/>
              <a:gd name="connsiteY344" fmla="*/ 4154565 h 4605664"/>
              <a:gd name="connsiteX345" fmla="*/ 5875424 w 7252291"/>
              <a:gd name="connsiteY345" fmla="*/ 4237656 h 4605664"/>
              <a:gd name="connsiteX346" fmla="*/ 5780467 w 7252291"/>
              <a:gd name="connsiteY346" fmla="*/ 4320747 h 4605664"/>
              <a:gd name="connsiteX347" fmla="*/ 5744859 w 7252291"/>
              <a:gd name="connsiteY347" fmla="*/ 4344488 h 4605664"/>
              <a:gd name="connsiteX348" fmla="*/ 5697381 w 7252291"/>
              <a:gd name="connsiteY348" fmla="*/ 4356358 h 4605664"/>
              <a:gd name="connsiteX349" fmla="*/ 5578685 w 7252291"/>
              <a:gd name="connsiteY349" fmla="*/ 4403839 h 4605664"/>
              <a:gd name="connsiteX350" fmla="*/ 5483729 w 7252291"/>
              <a:gd name="connsiteY350" fmla="*/ 4427579 h 4605664"/>
              <a:gd name="connsiteX351" fmla="*/ 5412512 w 7252291"/>
              <a:gd name="connsiteY351" fmla="*/ 4451319 h 4605664"/>
              <a:gd name="connsiteX352" fmla="*/ 5305686 w 7252291"/>
              <a:gd name="connsiteY352" fmla="*/ 4475060 h 4605664"/>
              <a:gd name="connsiteX353" fmla="*/ 5163251 w 7252291"/>
              <a:gd name="connsiteY353" fmla="*/ 4522541 h 4605664"/>
              <a:gd name="connsiteX354" fmla="*/ 5044556 w 7252291"/>
              <a:gd name="connsiteY354" fmla="*/ 4558151 h 4605664"/>
              <a:gd name="connsiteX355" fmla="*/ 4985208 w 7252291"/>
              <a:gd name="connsiteY355" fmla="*/ 4581891 h 4605664"/>
              <a:gd name="connsiteX356" fmla="*/ 4902121 w 7252291"/>
              <a:gd name="connsiteY356" fmla="*/ 4593762 h 4605664"/>
              <a:gd name="connsiteX357" fmla="*/ 4854643 w 7252291"/>
              <a:gd name="connsiteY357" fmla="*/ 4605632 h 4605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</a:cxnLst>
            <a:rect l="l" t="t" r="r" b="b"/>
            <a:pathLst>
              <a:path w="7252291" h="4605664">
                <a:moveTo>
                  <a:pt x="6575727" y="4083344"/>
                </a:moveTo>
                <a:cubicBezTo>
                  <a:pt x="6555944" y="4087301"/>
                  <a:pt x="6535110" y="4102707"/>
                  <a:pt x="6516379" y="4095214"/>
                </a:cubicBezTo>
                <a:cubicBezTo>
                  <a:pt x="6490403" y="4084823"/>
                  <a:pt x="6457031" y="4035863"/>
                  <a:pt x="6457031" y="4035863"/>
                </a:cubicBezTo>
                <a:cubicBezTo>
                  <a:pt x="6453075" y="4023993"/>
                  <a:pt x="6448196" y="4012391"/>
                  <a:pt x="6445162" y="4000252"/>
                </a:cubicBezTo>
                <a:cubicBezTo>
                  <a:pt x="6433556" y="3953826"/>
                  <a:pt x="6424029" y="3917230"/>
                  <a:pt x="6445162" y="3869680"/>
                </a:cubicBezTo>
                <a:cubicBezTo>
                  <a:pt x="6451979" y="3854340"/>
                  <a:pt x="6469847" y="3846816"/>
                  <a:pt x="6480771" y="3834070"/>
                </a:cubicBezTo>
                <a:cubicBezTo>
                  <a:pt x="6518487" y="3790065"/>
                  <a:pt x="6510058" y="3792313"/>
                  <a:pt x="6540118" y="3750978"/>
                </a:cubicBezTo>
                <a:cubicBezTo>
                  <a:pt x="6563389" y="3718979"/>
                  <a:pt x="6596642" y="3692754"/>
                  <a:pt x="6611336" y="3656017"/>
                </a:cubicBezTo>
                <a:cubicBezTo>
                  <a:pt x="6619249" y="3636233"/>
                  <a:pt x="6623256" y="3614395"/>
                  <a:pt x="6635075" y="3596666"/>
                </a:cubicBezTo>
                <a:cubicBezTo>
                  <a:pt x="6663180" y="3554505"/>
                  <a:pt x="6694203" y="3513794"/>
                  <a:pt x="6730031" y="3477964"/>
                </a:cubicBezTo>
                <a:cubicBezTo>
                  <a:pt x="6788104" y="3419889"/>
                  <a:pt x="6809318" y="3406508"/>
                  <a:pt x="6848726" y="3347392"/>
                </a:cubicBezTo>
                <a:cubicBezTo>
                  <a:pt x="6861523" y="3328195"/>
                  <a:pt x="6871105" y="3306942"/>
                  <a:pt x="6884335" y="3288041"/>
                </a:cubicBezTo>
                <a:cubicBezTo>
                  <a:pt x="6898863" y="3267286"/>
                  <a:pt x="6917760" y="3249770"/>
                  <a:pt x="6931813" y="3228690"/>
                </a:cubicBezTo>
                <a:cubicBezTo>
                  <a:pt x="6941628" y="3213967"/>
                  <a:pt x="6945737" y="3195933"/>
                  <a:pt x="6955552" y="3181210"/>
                </a:cubicBezTo>
                <a:cubicBezTo>
                  <a:pt x="6961759" y="3171898"/>
                  <a:pt x="6972300" y="3166208"/>
                  <a:pt x="6979291" y="3157469"/>
                </a:cubicBezTo>
                <a:cubicBezTo>
                  <a:pt x="7008214" y="3121314"/>
                  <a:pt x="7002397" y="3117033"/>
                  <a:pt x="7026770" y="3074378"/>
                </a:cubicBezTo>
                <a:cubicBezTo>
                  <a:pt x="7055318" y="3024415"/>
                  <a:pt x="7050338" y="3051067"/>
                  <a:pt x="7074248" y="2991287"/>
                </a:cubicBezTo>
                <a:cubicBezTo>
                  <a:pt x="7074252" y="2991276"/>
                  <a:pt x="7103919" y="2902266"/>
                  <a:pt x="7109856" y="2884455"/>
                </a:cubicBezTo>
                <a:lnTo>
                  <a:pt x="7121726" y="2848844"/>
                </a:lnTo>
                <a:cubicBezTo>
                  <a:pt x="7125683" y="2836974"/>
                  <a:pt x="7131142" y="2825503"/>
                  <a:pt x="7133596" y="2813234"/>
                </a:cubicBezTo>
                <a:cubicBezTo>
                  <a:pt x="7150185" y="2730282"/>
                  <a:pt x="7142148" y="2773784"/>
                  <a:pt x="7157335" y="2682662"/>
                </a:cubicBezTo>
                <a:cubicBezTo>
                  <a:pt x="7184576" y="2314882"/>
                  <a:pt x="7172186" y="2468819"/>
                  <a:pt x="7192943" y="2219724"/>
                </a:cubicBezTo>
                <a:cubicBezTo>
                  <a:pt x="7196899" y="2172243"/>
                  <a:pt x="7196981" y="2124279"/>
                  <a:pt x="7204813" y="2077282"/>
                </a:cubicBezTo>
                <a:cubicBezTo>
                  <a:pt x="7221251" y="1978646"/>
                  <a:pt x="7233055" y="1923767"/>
                  <a:pt x="7240421" y="1828008"/>
                </a:cubicBezTo>
                <a:cubicBezTo>
                  <a:pt x="7245589" y="1760826"/>
                  <a:pt x="7248334" y="1693479"/>
                  <a:pt x="7252291" y="1626215"/>
                </a:cubicBezTo>
                <a:cubicBezTo>
                  <a:pt x="7248334" y="1408595"/>
                  <a:pt x="7247553" y="1190894"/>
                  <a:pt x="7240421" y="973355"/>
                </a:cubicBezTo>
                <a:cubicBezTo>
                  <a:pt x="7239632" y="949300"/>
                  <a:pt x="7231210" y="926055"/>
                  <a:pt x="7228552" y="902134"/>
                </a:cubicBezTo>
                <a:cubicBezTo>
                  <a:pt x="7223291" y="854780"/>
                  <a:pt x="7220995" y="807142"/>
                  <a:pt x="7216682" y="759692"/>
                </a:cubicBezTo>
                <a:cubicBezTo>
                  <a:pt x="7213082" y="720091"/>
                  <a:pt x="7208976" y="680536"/>
                  <a:pt x="7204813" y="640990"/>
                </a:cubicBezTo>
                <a:cubicBezTo>
                  <a:pt x="7197133" y="568026"/>
                  <a:pt x="7198904" y="546115"/>
                  <a:pt x="7181074" y="486677"/>
                </a:cubicBezTo>
                <a:cubicBezTo>
                  <a:pt x="7134422" y="331161"/>
                  <a:pt x="7184608" y="494452"/>
                  <a:pt x="7121726" y="356105"/>
                </a:cubicBezTo>
                <a:cubicBezTo>
                  <a:pt x="7111371" y="333323"/>
                  <a:pt x="7105900" y="308624"/>
                  <a:pt x="7097987" y="284884"/>
                </a:cubicBezTo>
                <a:cubicBezTo>
                  <a:pt x="7094030" y="273014"/>
                  <a:pt x="7093057" y="259685"/>
                  <a:pt x="7086117" y="249274"/>
                </a:cubicBezTo>
                <a:cubicBezTo>
                  <a:pt x="7053033" y="199644"/>
                  <a:pt x="7044868" y="177307"/>
                  <a:pt x="7003031" y="142442"/>
                </a:cubicBezTo>
                <a:cubicBezTo>
                  <a:pt x="6959487" y="106154"/>
                  <a:pt x="6968893" y="123419"/>
                  <a:pt x="6908074" y="106831"/>
                </a:cubicBezTo>
                <a:cubicBezTo>
                  <a:pt x="6883933" y="100247"/>
                  <a:pt x="6836857" y="83091"/>
                  <a:pt x="6836857" y="83091"/>
                </a:cubicBezTo>
                <a:cubicBezTo>
                  <a:pt x="6813118" y="87048"/>
                  <a:pt x="6787165" y="84198"/>
                  <a:pt x="6765640" y="94961"/>
                </a:cubicBezTo>
                <a:cubicBezTo>
                  <a:pt x="6752880" y="101341"/>
                  <a:pt x="6750193" y="118963"/>
                  <a:pt x="6741901" y="130572"/>
                </a:cubicBezTo>
                <a:cubicBezTo>
                  <a:pt x="6724969" y="154278"/>
                  <a:pt x="6665639" y="228799"/>
                  <a:pt x="6658814" y="249274"/>
                </a:cubicBezTo>
                <a:cubicBezTo>
                  <a:pt x="6641348" y="301671"/>
                  <a:pt x="6652539" y="273693"/>
                  <a:pt x="6623205" y="332365"/>
                </a:cubicBezTo>
                <a:cubicBezTo>
                  <a:pt x="6619249" y="348192"/>
                  <a:pt x="6615818" y="364160"/>
                  <a:pt x="6611336" y="379846"/>
                </a:cubicBezTo>
                <a:cubicBezTo>
                  <a:pt x="6607899" y="391877"/>
                  <a:pt x="6600711" y="403006"/>
                  <a:pt x="6599466" y="415456"/>
                </a:cubicBezTo>
                <a:cubicBezTo>
                  <a:pt x="6592761" y="482502"/>
                  <a:pt x="6591553" y="549985"/>
                  <a:pt x="6587596" y="617249"/>
                </a:cubicBezTo>
                <a:cubicBezTo>
                  <a:pt x="6591553" y="728038"/>
                  <a:pt x="6594193" y="838881"/>
                  <a:pt x="6599466" y="949615"/>
                </a:cubicBezTo>
                <a:cubicBezTo>
                  <a:pt x="6602107" y="1005087"/>
                  <a:pt x="6610129" y="1060275"/>
                  <a:pt x="6611336" y="1115797"/>
                </a:cubicBezTo>
                <a:cubicBezTo>
                  <a:pt x="6632930" y="2109179"/>
                  <a:pt x="6562056" y="1735921"/>
                  <a:pt x="6635075" y="2101023"/>
                </a:cubicBezTo>
                <a:cubicBezTo>
                  <a:pt x="6631118" y="2302816"/>
                  <a:pt x="6630539" y="2504704"/>
                  <a:pt x="6623205" y="2706402"/>
                </a:cubicBezTo>
                <a:cubicBezTo>
                  <a:pt x="6622612" y="2722705"/>
                  <a:pt x="6614535" y="2737886"/>
                  <a:pt x="6611336" y="2753883"/>
                </a:cubicBezTo>
                <a:cubicBezTo>
                  <a:pt x="6606616" y="2777483"/>
                  <a:pt x="6603126" y="2801316"/>
                  <a:pt x="6599466" y="2825104"/>
                </a:cubicBezTo>
                <a:cubicBezTo>
                  <a:pt x="6594736" y="2855850"/>
                  <a:pt x="6583125" y="2946122"/>
                  <a:pt x="6575727" y="2979416"/>
                </a:cubicBezTo>
                <a:cubicBezTo>
                  <a:pt x="6573013" y="2991630"/>
                  <a:pt x="6567294" y="3002996"/>
                  <a:pt x="6563857" y="3015027"/>
                </a:cubicBezTo>
                <a:cubicBezTo>
                  <a:pt x="6551203" y="3059320"/>
                  <a:pt x="6552323" y="3078524"/>
                  <a:pt x="6528249" y="3121859"/>
                </a:cubicBezTo>
                <a:cubicBezTo>
                  <a:pt x="6518642" y="3139153"/>
                  <a:pt x="6503125" y="3152563"/>
                  <a:pt x="6492640" y="3169339"/>
                </a:cubicBezTo>
                <a:cubicBezTo>
                  <a:pt x="6483262" y="3184344"/>
                  <a:pt x="6479518" y="3202664"/>
                  <a:pt x="6468901" y="3216820"/>
                </a:cubicBezTo>
                <a:cubicBezTo>
                  <a:pt x="6455472" y="3234726"/>
                  <a:pt x="6435989" y="3247307"/>
                  <a:pt x="6421423" y="3264301"/>
                </a:cubicBezTo>
                <a:cubicBezTo>
                  <a:pt x="6412139" y="3275133"/>
                  <a:pt x="6408643" y="3290778"/>
                  <a:pt x="6397684" y="3299911"/>
                </a:cubicBezTo>
                <a:cubicBezTo>
                  <a:pt x="6384091" y="3311239"/>
                  <a:pt x="6365569" y="3314873"/>
                  <a:pt x="6350206" y="3323652"/>
                </a:cubicBezTo>
                <a:cubicBezTo>
                  <a:pt x="6286454" y="3360084"/>
                  <a:pt x="6345097" y="3339767"/>
                  <a:pt x="6267119" y="3359262"/>
                </a:cubicBezTo>
                <a:cubicBezTo>
                  <a:pt x="6184032" y="3355305"/>
                  <a:pt x="6100397" y="3357710"/>
                  <a:pt x="6017858" y="3347392"/>
                </a:cubicBezTo>
                <a:cubicBezTo>
                  <a:pt x="6003703" y="3345623"/>
                  <a:pt x="5993662" y="3332212"/>
                  <a:pt x="5982250" y="3323652"/>
                </a:cubicBezTo>
                <a:cubicBezTo>
                  <a:pt x="5961983" y="3308451"/>
                  <a:pt x="5940816" y="3294086"/>
                  <a:pt x="5922902" y="3276171"/>
                </a:cubicBezTo>
                <a:cubicBezTo>
                  <a:pt x="5898622" y="3251889"/>
                  <a:pt x="5894041" y="3221007"/>
                  <a:pt x="5875424" y="3193080"/>
                </a:cubicBezTo>
                <a:cubicBezTo>
                  <a:pt x="5842541" y="3143753"/>
                  <a:pt x="5856690" y="3198407"/>
                  <a:pt x="5827946" y="3133729"/>
                </a:cubicBezTo>
                <a:cubicBezTo>
                  <a:pt x="5817783" y="3110861"/>
                  <a:pt x="5815398" y="3084891"/>
                  <a:pt x="5804207" y="3062508"/>
                </a:cubicBezTo>
                <a:lnTo>
                  <a:pt x="5780467" y="3015027"/>
                </a:lnTo>
                <a:cubicBezTo>
                  <a:pt x="5752442" y="2902914"/>
                  <a:pt x="5791368" y="3047925"/>
                  <a:pt x="5732989" y="2884455"/>
                </a:cubicBezTo>
                <a:cubicBezTo>
                  <a:pt x="5723301" y="2857328"/>
                  <a:pt x="5717527" y="2828955"/>
                  <a:pt x="5709250" y="2801364"/>
                </a:cubicBezTo>
                <a:cubicBezTo>
                  <a:pt x="5705655" y="2789379"/>
                  <a:pt x="5700818" y="2777784"/>
                  <a:pt x="5697381" y="2765753"/>
                </a:cubicBezTo>
                <a:cubicBezTo>
                  <a:pt x="5692899" y="2750067"/>
                  <a:pt x="5690670" y="2733749"/>
                  <a:pt x="5685511" y="2718272"/>
                </a:cubicBezTo>
                <a:cubicBezTo>
                  <a:pt x="5678773" y="2698058"/>
                  <a:pt x="5669685" y="2678705"/>
                  <a:pt x="5661772" y="2658921"/>
                </a:cubicBezTo>
                <a:cubicBezTo>
                  <a:pt x="5632409" y="2424011"/>
                  <a:pt x="5664049" y="2699908"/>
                  <a:pt x="5638033" y="2231595"/>
                </a:cubicBezTo>
                <a:cubicBezTo>
                  <a:pt x="5636264" y="2199744"/>
                  <a:pt x="5629187" y="2168390"/>
                  <a:pt x="5626163" y="2136633"/>
                </a:cubicBezTo>
                <a:cubicBezTo>
                  <a:pt x="5621272" y="2085276"/>
                  <a:pt x="5618250" y="2033758"/>
                  <a:pt x="5614294" y="1982321"/>
                </a:cubicBezTo>
                <a:cubicBezTo>
                  <a:pt x="5617850" y="1829409"/>
                  <a:pt x="5614668" y="1528077"/>
                  <a:pt x="5638033" y="1329460"/>
                </a:cubicBezTo>
                <a:cubicBezTo>
                  <a:pt x="5640390" y="1309423"/>
                  <a:pt x="5646293" y="1289960"/>
                  <a:pt x="5649902" y="1270110"/>
                </a:cubicBezTo>
                <a:cubicBezTo>
                  <a:pt x="5654207" y="1246430"/>
                  <a:pt x="5658112" y="1222676"/>
                  <a:pt x="5661772" y="1198888"/>
                </a:cubicBezTo>
                <a:cubicBezTo>
                  <a:pt x="5666026" y="1171235"/>
                  <a:pt x="5668637" y="1143324"/>
                  <a:pt x="5673642" y="1115797"/>
                </a:cubicBezTo>
                <a:cubicBezTo>
                  <a:pt x="5676560" y="1099746"/>
                  <a:pt x="5681972" y="1084242"/>
                  <a:pt x="5685511" y="1068316"/>
                </a:cubicBezTo>
                <a:cubicBezTo>
                  <a:pt x="5689887" y="1048621"/>
                  <a:pt x="5693424" y="1028749"/>
                  <a:pt x="5697381" y="1008965"/>
                </a:cubicBezTo>
                <a:cubicBezTo>
                  <a:pt x="5701337" y="953571"/>
                  <a:pt x="5704439" y="898109"/>
                  <a:pt x="5709250" y="842783"/>
                </a:cubicBezTo>
                <a:cubicBezTo>
                  <a:pt x="5712354" y="807088"/>
                  <a:pt x="5718473" y="771683"/>
                  <a:pt x="5721120" y="735951"/>
                </a:cubicBezTo>
                <a:cubicBezTo>
                  <a:pt x="5726389" y="664815"/>
                  <a:pt x="5728540" y="593480"/>
                  <a:pt x="5732989" y="522288"/>
                </a:cubicBezTo>
                <a:cubicBezTo>
                  <a:pt x="5736453" y="466861"/>
                  <a:pt x="5740902" y="411499"/>
                  <a:pt x="5744859" y="356105"/>
                </a:cubicBezTo>
                <a:cubicBezTo>
                  <a:pt x="5740902" y="292797"/>
                  <a:pt x="5742881" y="228837"/>
                  <a:pt x="5732989" y="166182"/>
                </a:cubicBezTo>
                <a:cubicBezTo>
                  <a:pt x="5731297" y="155464"/>
                  <a:pt x="5697172" y="113828"/>
                  <a:pt x="5685511" y="106831"/>
                </a:cubicBezTo>
                <a:cubicBezTo>
                  <a:pt x="5655166" y="88623"/>
                  <a:pt x="5624886" y="67935"/>
                  <a:pt x="5590555" y="59351"/>
                </a:cubicBezTo>
                <a:cubicBezTo>
                  <a:pt x="5530939" y="44445"/>
                  <a:pt x="5558553" y="52639"/>
                  <a:pt x="5507468" y="35610"/>
                </a:cubicBezTo>
                <a:cubicBezTo>
                  <a:pt x="5479772" y="43524"/>
                  <a:pt x="5450603" y="47431"/>
                  <a:pt x="5424381" y="59351"/>
                </a:cubicBezTo>
                <a:cubicBezTo>
                  <a:pt x="5406372" y="67538"/>
                  <a:pt x="5394079" y="85146"/>
                  <a:pt x="5376903" y="94961"/>
                </a:cubicBezTo>
                <a:cubicBezTo>
                  <a:pt x="5366040" y="101169"/>
                  <a:pt x="5353164" y="102874"/>
                  <a:pt x="5341294" y="106831"/>
                </a:cubicBezTo>
                <a:cubicBezTo>
                  <a:pt x="5285737" y="162393"/>
                  <a:pt x="5346776" y="94271"/>
                  <a:pt x="5305686" y="166182"/>
                </a:cubicBezTo>
                <a:cubicBezTo>
                  <a:pt x="5295871" y="183359"/>
                  <a:pt x="5281947" y="197836"/>
                  <a:pt x="5270077" y="213663"/>
                </a:cubicBezTo>
                <a:cubicBezTo>
                  <a:pt x="5243362" y="320533"/>
                  <a:pt x="5277711" y="190764"/>
                  <a:pt x="5222599" y="356105"/>
                </a:cubicBezTo>
                <a:cubicBezTo>
                  <a:pt x="5217440" y="371582"/>
                  <a:pt x="5215211" y="387900"/>
                  <a:pt x="5210729" y="403586"/>
                </a:cubicBezTo>
                <a:cubicBezTo>
                  <a:pt x="5186398" y="488749"/>
                  <a:pt x="5211121" y="377890"/>
                  <a:pt x="5186990" y="498547"/>
                </a:cubicBezTo>
                <a:cubicBezTo>
                  <a:pt x="5192773" y="608422"/>
                  <a:pt x="5198046" y="752371"/>
                  <a:pt x="5210729" y="866523"/>
                </a:cubicBezTo>
                <a:cubicBezTo>
                  <a:pt x="5213387" y="890444"/>
                  <a:pt x="5219418" y="913887"/>
                  <a:pt x="5222599" y="937744"/>
                </a:cubicBezTo>
                <a:cubicBezTo>
                  <a:pt x="5236061" y="1038718"/>
                  <a:pt x="5235167" y="1069021"/>
                  <a:pt x="5246338" y="1175148"/>
                </a:cubicBezTo>
                <a:cubicBezTo>
                  <a:pt x="5249677" y="1206873"/>
                  <a:pt x="5254251" y="1238456"/>
                  <a:pt x="5258208" y="1270110"/>
                </a:cubicBezTo>
                <a:cubicBezTo>
                  <a:pt x="5262164" y="1372985"/>
                  <a:pt x="5264521" y="1475933"/>
                  <a:pt x="5270077" y="1578734"/>
                </a:cubicBezTo>
                <a:cubicBezTo>
                  <a:pt x="5272436" y="1622374"/>
                  <a:pt x="5278940" y="1665706"/>
                  <a:pt x="5281947" y="1709306"/>
                </a:cubicBezTo>
                <a:cubicBezTo>
                  <a:pt x="5286854" y="1780468"/>
                  <a:pt x="5287893" y="1851885"/>
                  <a:pt x="5293816" y="1922970"/>
                </a:cubicBezTo>
                <a:cubicBezTo>
                  <a:pt x="5295815" y="1946955"/>
                  <a:pt x="5302505" y="1970334"/>
                  <a:pt x="5305686" y="1994191"/>
                </a:cubicBezTo>
                <a:cubicBezTo>
                  <a:pt x="5310421" y="2029707"/>
                  <a:pt x="5313599" y="2065412"/>
                  <a:pt x="5317555" y="2101023"/>
                </a:cubicBezTo>
                <a:cubicBezTo>
                  <a:pt x="5313599" y="2207855"/>
                  <a:pt x="5311963" y="2314798"/>
                  <a:pt x="5305686" y="2421518"/>
                </a:cubicBezTo>
                <a:cubicBezTo>
                  <a:pt x="5304043" y="2449448"/>
                  <a:pt x="5299303" y="2477174"/>
                  <a:pt x="5293816" y="2504609"/>
                </a:cubicBezTo>
                <a:cubicBezTo>
                  <a:pt x="5278913" y="2579127"/>
                  <a:pt x="5268962" y="2602916"/>
                  <a:pt x="5246338" y="2670792"/>
                </a:cubicBezTo>
                <a:cubicBezTo>
                  <a:pt x="5242381" y="2682662"/>
                  <a:pt x="5237502" y="2694263"/>
                  <a:pt x="5234468" y="2706402"/>
                </a:cubicBezTo>
                <a:cubicBezTo>
                  <a:pt x="5230512" y="2722229"/>
                  <a:pt x="5230693" y="2739718"/>
                  <a:pt x="5222599" y="2753883"/>
                </a:cubicBezTo>
                <a:cubicBezTo>
                  <a:pt x="5197517" y="2797780"/>
                  <a:pt x="5160847" y="2798208"/>
                  <a:pt x="5115773" y="2813234"/>
                </a:cubicBezTo>
                <a:lnTo>
                  <a:pt x="5080164" y="2825104"/>
                </a:lnTo>
                <a:lnTo>
                  <a:pt x="5044556" y="2836974"/>
                </a:lnTo>
                <a:cubicBezTo>
                  <a:pt x="5020817" y="2833017"/>
                  <a:pt x="4996686" y="2830941"/>
                  <a:pt x="4973338" y="2825104"/>
                </a:cubicBezTo>
                <a:cubicBezTo>
                  <a:pt x="4949062" y="2819035"/>
                  <a:pt x="4925354" y="2810658"/>
                  <a:pt x="4902121" y="2801364"/>
                </a:cubicBezTo>
                <a:cubicBezTo>
                  <a:pt x="4859735" y="2784408"/>
                  <a:pt x="4834102" y="2776060"/>
                  <a:pt x="4795295" y="2753883"/>
                </a:cubicBezTo>
                <a:cubicBezTo>
                  <a:pt x="4782909" y="2746805"/>
                  <a:pt x="4772073" y="2737220"/>
                  <a:pt x="4759687" y="2730142"/>
                </a:cubicBezTo>
                <a:cubicBezTo>
                  <a:pt x="4728119" y="2712102"/>
                  <a:pt x="4703817" y="2706478"/>
                  <a:pt x="4676600" y="2682662"/>
                </a:cubicBezTo>
                <a:cubicBezTo>
                  <a:pt x="4655545" y="2664238"/>
                  <a:pt x="4637035" y="2643095"/>
                  <a:pt x="4617252" y="2623311"/>
                </a:cubicBezTo>
                <a:cubicBezTo>
                  <a:pt x="4601426" y="2607484"/>
                  <a:pt x="4589793" y="2585840"/>
                  <a:pt x="4569774" y="2575830"/>
                </a:cubicBezTo>
                <a:cubicBezTo>
                  <a:pt x="4540747" y="2561316"/>
                  <a:pt x="4511854" y="2549323"/>
                  <a:pt x="4486687" y="2528349"/>
                </a:cubicBezTo>
                <a:cubicBezTo>
                  <a:pt x="4473792" y="2517602"/>
                  <a:pt x="4463712" y="2503793"/>
                  <a:pt x="4451079" y="2492739"/>
                </a:cubicBezTo>
                <a:cubicBezTo>
                  <a:pt x="4405965" y="2453262"/>
                  <a:pt x="4398523" y="2449786"/>
                  <a:pt x="4356122" y="2421518"/>
                </a:cubicBezTo>
                <a:cubicBezTo>
                  <a:pt x="4348209" y="2409648"/>
                  <a:pt x="4342470" y="2395995"/>
                  <a:pt x="4332383" y="2385907"/>
                </a:cubicBezTo>
                <a:cubicBezTo>
                  <a:pt x="4322296" y="2375819"/>
                  <a:pt x="4305906" y="2373126"/>
                  <a:pt x="4296774" y="2362167"/>
                </a:cubicBezTo>
                <a:cubicBezTo>
                  <a:pt x="4285446" y="2348573"/>
                  <a:pt x="4280948" y="2330513"/>
                  <a:pt x="4273035" y="2314686"/>
                </a:cubicBezTo>
                <a:cubicBezTo>
                  <a:pt x="4238962" y="2178378"/>
                  <a:pt x="4286607" y="2346352"/>
                  <a:pt x="4237427" y="2231595"/>
                </a:cubicBezTo>
                <a:cubicBezTo>
                  <a:pt x="4227767" y="2209055"/>
                  <a:pt x="4216366" y="2128965"/>
                  <a:pt x="4213688" y="2112893"/>
                </a:cubicBezTo>
                <a:cubicBezTo>
                  <a:pt x="4217644" y="2017931"/>
                  <a:pt x="4219018" y="1922827"/>
                  <a:pt x="4225557" y="1828008"/>
                </a:cubicBezTo>
                <a:cubicBezTo>
                  <a:pt x="4226945" y="1807880"/>
                  <a:pt x="4233818" y="1788507"/>
                  <a:pt x="4237427" y="1768657"/>
                </a:cubicBezTo>
                <a:cubicBezTo>
                  <a:pt x="4258184" y="1654486"/>
                  <a:pt x="4237714" y="1737976"/>
                  <a:pt x="4273035" y="1614345"/>
                </a:cubicBezTo>
                <a:cubicBezTo>
                  <a:pt x="4310572" y="1314041"/>
                  <a:pt x="4262548" y="1687755"/>
                  <a:pt x="4296774" y="1448162"/>
                </a:cubicBezTo>
                <a:cubicBezTo>
                  <a:pt x="4301285" y="1416583"/>
                  <a:pt x="4303912" y="1384748"/>
                  <a:pt x="4308644" y="1353201"/>
                </a:cubicBezTo>
                <a:cubicBezTo>
                  <a:pt x="4315784" y="1305598"/>
                  <a:pt x="4324470" y="1258240"/>
                  <a:pt x="4332383" y="1210759"/>
                </a:cubicBezTo>
                <a:lnTo>
                  <a:pt x="4344253" y="1139538"/>
                </a:lnTo>
                <a:cubicBezTo>
                  <a:pt x="4340296" y="957528"/>
                  <a:pt x="4338550" y="775457"/>
                  <a:pt x="4332383" y="593509"/>
                </a:cubicBezTo>
                <a:cubicBezTo>
                  <a:pt x="4330635" y="541949"/>
                  <a:pt x="4323027" y="490725"/>
                  <a:pt x="4320514" y="439197"/>
                </a:cubicBezTo>
                <a:cubicBezTo>
                  <a:pt x="4315113" y="328469"/>
                  <a:pt x="4315781" y="217460"/>
                  <a:pt x="4308644" y="106831"/>
                </a:cubicBezTo>
                <a:cubicBezTo>
                  <a:pt x="4307140" y="83522"/>
                  <a:pt x="4293184" y="59570"/>
                  <a:pt x="4273035" y="47480"/>
                </a:cubicBezTo>
                <a:cubicBezTo>
                  <a:pt x="4262307" y="41043"/>
                  <a:pt x="4249296" y="39567"/>
                  <a:pt x="4237427" y="35610"/>
                </a:cubicBezTo>
                <a:cubicBezTo>
                  <a:pt x="4225557" y="39567"/>
                  <a:pt x="4214087" y="45026"/>
                  <a:pt x="4201818" y="47480"/>
                </a:cubicBezTo>
                <a:cubicBezTo>
                  <a:pt x="4174384" y="52967"/>
                  <a:pt x="4145528" y="51311"/>
                  <a:pt x="4118731" y="59351"/>
                </a:cubicBezTo>
                <a:cubicBezTo>
                  <a:pt x="4105067" y="63450"/>
                  <a:pt x="4094992" y="75178"/>
                  <a:pt x="4083123" y="83091"/>
                </a:cubicBezTo>
                <a:cubicBezTo>
                  <a:pt x="4029455" y="163599"/>
                  <a:pt x="4096491" y="65267"/>
                  <a:pt x="4011905" y="178052"/>
                </a:cubicBezTo>
                <a:cubicBezTo>
                  <a:pt x="4003346" y="189465"/>
                  <a:pt x="3996079" y="201793"/>
                  <a:pt x="3988166" y="213663"/>
                </a:cubicBezTo>
                <a:cubicBezTo>
                  <a:pt x="3984210" y="233447"/>
                  <a:pt x="3982677" y="253874"/>
                  <a:pt x="3976297" y="273014"/>
                </a:cubicBezTo>
                <a:cubicBezTo>
                  <a:pt x="3970702" y="289801"/>
                  <a:pt x="3955819" y="303103"/>
                  <a:pt x="3952558" y="320495"/>
                </a:cubicBezTo>
                <a:cubicBezTo>
                  <a:pt x="3943778" y="367324"/>
                  <a:pt x="3944645" y="415456"/>
                  <a:pt x="3940688" y="462937"/>
                </a:cubicBezTo>
                <a:cubicBezTo>
                  <a:pt x="3936732" y="696384"/>
                  <a:pt x="3933351" y="929841"/>
                  <a:pt x="3928819" y="1163278"/>
                </a:cubicBezTo>
                <a:cubicBezTo>
                  <a:pt x="3925438" y="1337386"/>
                  <a:pt x="3922950" y="1511528"/>
                  <a:pt x="3916949" y="1685566"/>
                </a:cubicBezTo>
                <a:cubicBezTo>
                  <a:pt x="3914818" y="1747362"/>
                  <a:pt x="3911911" y="1842526"/>
                  <a:pt x="3893210" y="1911100"/>
                </a:cubicBezTo>
                <a:cubicBezTo>
                  <a:pt x="3886626" y="1935243"/>
                  <a:pt x="3876345" y="1958259"/>
                  <a:pt x="3869471" y="1982321"/>
                </a:cubicBezTo>
                <a:cubicBezTo>
                  <a:pt x="3859931" y="2015713"/>
                  <a:pt x="3850295" y="2090799"/>
                  <a:pt x="3821993" y="2124763"/>
                </a:cubicBezTo>
                <a:cubicBezTo>
                  <a:pt x="3812861" y="2135722"/>
                  <a:pt x="3797343" y="2139370"/>
                  <a:pt x="3786384" y="2148503"/>
                </a:cubicBezTo>
                <a:cubicBezTo>
                  <a:pt x="3727109" y="2197901"/>
                  <a:pt x="3777746" y="2175123"/>
                  <a:pt x="3715167" y="2195984"/>
                </a:cubicBezTo>
                <a:cubicBezTo>
                  <a:pt x="3496892" y="2188457"/>
                  <a:pt x="3420721" y="2192282"/>
                  <a:pt x="3240385" y="2172244"/>
                </a:cubicBezTo>
                <a:cubicBezTo>
                  <a:pt x="3123987" y="2159310"/>
                  <a:pt x="3194351" y="2164571"/>
                  <a:pt x="3097951" y="2148503"/>
                </a:cubicBezTo>
                <a:cubicBezTo>
                  <a:pt x="3070355" y="2143903"/>
                  <a:pt x="3042560" y="2140590"/>
                  <a:pt x="3014864" y="2136633"/>
                </a:cubicBezTo>
                <a:cubicBezTo>
                  <a:pt x="2900258" y="2098430"/>
                  <a:pt x="3078424" y="2159686"/>
                  <a:pt x="2931777" y="2101023"/>
                </a:cubicBezTo>
                <a:cubicBezTo>
                  <a:pt x="2908544" y="2091729"/>
                  <a:pt x="2881380" y="2091163"/>
                  <a:pt x="2860560" y="2077282"/>
                </a:cubicBezTo>
                <a:cubicBezTo>
                  <a:pt x="2836821" y="2061455"/>
                  <a:pt x="2815833" y="2040398"/>
                  <a:pt x="2789342" y="2029801"/>
                </a:cubicBezTo>
                <a:cubicBezTo>
                  <a:pt x="2718378" y="2001414"/>
                  <a:pt x="2750208" y="2012799"/>
                  <a:pt x="2694386" y="1994191"/>
                </a:cubicBezTo>
                <a:cubicBezTo>
                  <a:pt x="2629246" y="1929047"/>
                  <a:pt x="2684612" y="1989072"/>
                  <a:pt x="2635038" y="1922970"/>
                </a:cubicBezTo>
                <a:cubicBezTo>
                  <a:pt x="2619838" y="1902702"/>
                  <a:pt x="2601161" y="1884993"/>
                  <a:pt x="2587560" y="1863619"/>
                </a:cubicBezTo>
                <a:cubicBezTo>
                  <a:pt x="2573311" y="1841226"/>
                  <a:pt x="2563821" y="1816138"/>
                  <a:pt x="2551951" y="1792398"/>
                </a:cubicBezTo>
                <a:cubicBezTo>
                  <a:pt x="2559864" y="1760744"/>
                  <a:pt x="2559251" y="1725620"/>
                  <a:pt x="2575691" y="1697436"/>
                </a:cubicBezTo>
                <a:cubicBezTo>
                  <a:pt x="2588456" y="1675553"/>
                  <a:pt x="2615803" y="1666444"/>
                  <a:pt x="2635038" y="1649956"/>
                </a:cubicBezTo>
                <a:cubicBezTo>
                  <a:pt x="2716839" y="1579837"/>
                  <a:pt x="2563115" y="1693950"/>
                  <a:pt x="2718125" y="1590605"/>
                </a:cubicBezTo>
                <a:cubicBezTo>
                  <a:pt x="2811051" y="1528651"/>
                  <a:pt x="2935209" y="1444731"/>
                  <a:pt x="3014864" y="1365071"/>
                </a:cubicBezTo>
                <a:cubicBezTo>
                  <a:pt x="3038603" y="1341331"/>
                  <a:pt x="3067459" y="1321785"/>
                  <a:pt x="3086081" y="1293850"/>
                </a:cubicBezTo>
                <a:cubicBezTo>
                  <a:pt x="3099711" y="1273403"/>
                  <a:pt x="3156598" y="1190515"/>
                  <a:pt x="3169168" y="1163278"/>
                </a:cubicBezTo>
                <a:cubicBezTo>
                  <a:pt x="3183334" y="1132583"/>
                  <a:pt x="3192221" y="1099704"/>
                  <a:pt x="3204776" y="1068316"/>
                </a:cubicBezTo>
                <a:cubicBezTo>
                  <a:pt x="3258623" y="933690"/>
                  <a:pt x="3227245" y="1037788"/>
                  <a:pt x="3264124" y="890264"/>
                </a:cubicBezTo>
                <a:cubicBezTo>
                  <a:pt x="3280041" y="731094"/>
                  <a:pt x="3282833" y="766221"/>
                  <a:pt x="3264124" y="569769"/>
                </a:cubicBezTo>
                <a:cubicBezTo>
                  <a:pt x="3261230" y="539383"/>
                  <a:pt x="3248203" y="515343"/>
                  <a:pt x="3240385" y="486677"/>
                </a:cubicBezTo>
                <a:cubicBezTo>
                  <a:pt x="3231800" y="455199"/>
                  <a:pt x="3224559" y="423370"/>
                  <a:pt x="3216646" y="391716"/>
                </a:cubicBezTo>
                <a:cubicBezTo>
                  <a:pt x="3210011" y="365175"/>
                  <a:pt x="3192595" y="290352"/>
                  <a:pt x="3181037" y="273014"/>
                </a:cubicBezTo>
                <a:lnTo>
                  <a:pt x="3157298" y="237403"/>
                </a:lnTo>
                <a:cubicBezTo>
                  <a:pt x="3136582" y="175251"/>
                  <a:pt x="3154276" y="210641"/>
                  <a:pt x="3086081" y="142442"/>
                </a:cubicBezTo>
                <a:cubicBezTo>
                  <a:pt x="3074211" y="130572"/>
                  <a:pt x="3066397" y="112140"/>
                  <a:pt x="3050472" y="106831"/>
                </a:cubicBezTo>
                <a:cubicBezTo>
                  <a:pt x="2966961" y="78993"/>
                  <a:pt x="3070061" y="115226"/>
                  <a:pt x="2967386" y="71221"/>
                </a:cubicBezTo>
                <a:cubicBezTo>
                  <a:pt x="2938933" y="59026"/>
                  <a:pt x="2914407" y="56083"/>
                  <a:pt x="2884299" y="47480"/>
                </a:cubicBezTo>
                <a:cubicBezTo>
                  <a:pt x="2872269" y="44043"/>
                  <a:pt x="2860560" y="39567"/>
                  <a:pt x="2848690" y="35610"/>
                </a:cubicBezTo>
                <a:cubicBezTo>
                  <a:pt x="2824951" y="43524"/>
                  <a:pt x="2798584" y="45916"/>
                  <a:pt x="2777473" y="59351"/>
                </a:cubicBezTo>
                <a:cubicBezTo>
                  <a:pt x="2732270" y="88118"/>
                  <a:pt x="2713777" y="120934"/>
                  <a:pt x="2694386" y="166182"/>
                </a:cubicBezTo>
                <a:cubicBezTo>
                  <a:pt x="2689457" y="177683"/>
                  <a:pt x="2686473" y="189923"/>
                  <a:pt x="2682516" y="201793"/>
                </a:cubicBezTo>
                <a:cubicBezTo>
                  <a:pt x="2678560" y="395673"/>
                  <a:pt x="2677959" y="589650"/>
                  <a:pt x="2670647" y="783432"/>
                </a:cubicBezTo>
                <a:cubicBezTo>
                  <a:pt x="2670032" y="799734"/>
                  <a:pt x="2661976" y="814916"/>
                  <a:pt x="2658777" y="830913"/>
                </a:cubicBezTo>
                <a:cubicBezTo>
                  <a:pt x="2654057" y="854513"/>
                  <a:pt x="2651628" y="878534"/>
                  <a:pt x="2646908" y="902134"/>
                </a:cubicBezTo>
                <a:cubicBezTo>
                  <a:pt x="2643709" y="918131"/>
                  <a:pt x="2638577" y="933689"/>
                  <a:pt x="2635038" y="949615"/>
                </a:cubicBezTo>
                <a:cubicBezTo>
                  <a:pt x="2630662" y="969310"/>
                  <a:pt x="2627545" y="989270"/>
                  <a:pt x="2623169" y="1008965"/>
                </a:cubicBezTo>
                <a:cubicBezTo>
                  <a:pt x="2619630" y="1024891"/>
                  <a:pt x="2614838" y="1040520"/>
                  <a:pt x="2611299" y="1056446"/>
                </a:cubicBezTo>
                <a:cubicBezTo>
                  <a:pt x="2601614" y="1100029"/>
                  <a:pt x="2599970" y="1121910"/>
                  <a:pt x="2587560" y="1163278"/>
                </a:cubicBezTo>
                <a:cubicBezTo>
                  <a:pt x="2580370" y="1187247"/>
                  <a:pt x="2567935" y="1209815"/>
                  <a:pt x="2563821" y="1234499"/>
                </a:cubicBezTo>
                <a:cubicBezTo>
                  <a:pt x="2559864" y="1258239"/>
                  <a:pt x="2558283" y="1282500"/>
                  <a:pt x="2551951" y="1305720"/>
                </a:cubicBezTo>
                <a:cubicBezTo>
                  <a:pt x="2546345" y="1326277"/>
                  <a:pt x="2534950" y="1344857"/>
                  <a:pt x="2528212" y="1365071"/>
                </a:cubicBezTo>
                <a:cubicBezTo>
                  <a:pt x="2513793" y="1408333"/>
                  <a:pt x="2526314" y="1422115"/>
                  <a:pt x="2480734" y="1448162"/>
                </a:cubicBezTo>
                <a:cubicBezTo>
                  <a:pt x="2466570" y="1456256"/>
                  <a:pt x="2449082" y="1456076"/>
                  <a:pt x="2433256" y="1460033"/>
                </a:cubicBezTo>
                <a:cubicBezTo>
                  <a:pt x="2358082" y="1452119"/>
                  <a:pt x="2281237" y="1453934"/>
                  <a:pt x="2207735" y="1436292"/>
                </a:cubicBezTo>
                <a:cubicBezTo>
                  <a:pt x="2179991" y="1429633"/>
                  <a:pt x="2156691" y="1408986"/>
                  <a:pt x="2136517" y="1388811"/>
                </a:cubicBezTo>
                <a:cubicBezTo>
                  <a:pt x="2124648" y="1376941"/>
                  <a:pt x="2111833" y="1365946"/>
                  <a:pt x="2100909" y="1353201"/>
                </a:cubicBezTo>
                <a:cubicBezTo>
                  <a:pt x="2000676" y="1236257"/>
                  <a:pt x="2116702" y="1364041"/>
                  <a:pt x="2041561" y="1270110"/>
                </a:cubicBezTo>
                <a:cubicBezTo>
                  <a:pt x="2034570" y="1261371"/>
                  <a:pt x="2025735" y="1254283"/>
                  <a:pt x="2017822" y="1246369"/>
                </a:cubicBezTo>
                <a:cubicBezTo>
                  <a:pt x="1990268" y="1163708"/>
                  <a:pt x="2025662" y="1252195"/>
                  <a:pt x="1982213" y="1187018"/>
                </a:cubicBezTo>
                <a:cubicBezTo>
                  <a:pt x="1972398" y="1172295"/>
                  <a:pt x="1966387" y="1155365"/>
                  <a:pt x="1958474" y="1139538"/>
                </a:cubicBezTo>
                <a:cubicBezTo>
                  <a:pt x="1954518" y="1115797"/>
                  <a:pt x="1951648" y="1091850"/>
                  <a:pt x="1946605" y="1068316"/>
                </a:cubicBezTo>
                <a:cubicBezTo>
                  <a:pt x="1939769" y="1036412"/>
                  <a:pt x="1927480" y="1005655"/>
                  <a:pt x="1922866" y="973355"/>
                </a:cubicBezTo>
                <a:cubicBezTo>
                  <a:pt x="1895063" y="778729"/>
                  <a:pt x="1928433" y="1020676"/>
                  <a:pt x="1899127" y="771562"/>
                </a:cubicBezTo>
                <a:cubicBezTo>
                  <a:pt x="1867032" y="498739"/>
                  <a:pt x="1905271" y="838317"/>
                  <a:pt x="1875387" y="629120"/>
                </a:cubicBezTo>
                <a:cubicBezTo>
                  <a:pt x="1870320" y="593650"/>
                  <a:pt x="1866915" y="557956"/>
                  <a:pt x="1863518" y="522288"/>
                </a:cubicBezTo>
                <a:cubicBezTo>
                  <a:pt x="1855428" y="437340"/>
                  <a:pt x="1854801" y="376878"/>
                  <a:pt x="1839779" y="296754"/>
                </a:cubicBezTo>
                <a:cubicBezTo>
                  <a:pt x="1833057" y="260900"/>
                  <a:pt x="1826767" y="224789"/>
                  <a:pt x="1816040" y="189923"/>
                </a:cubicBezTo>
                <a:cubicBezTo>
                  <a:pt x="1810836" y="173011"/>
                  <a:pt x="1801080" y="157806"/>
                  <a:pt x="1792301" y="142442"/>
                </a:cubicBezTo>
                <a:cubicBezTo>
                  <a:pt x="1772997" y="108657"/>
                  <a:pt x="1739519" y="67684"/>
                  <a:pt x="1709214" y="47480"/>
                </a:cubicBezTo>
                <a:cubicBezTo>
                  <a:pt x="1697344" y="39567"/>
                  <a:pt x="1686641" y="29534"/>
                  <a:pt x="1673605" y="23740"/>
                </a:cubicBezTo>
                <a:cubicBezTo>
                  <a:pt x="1650739" y="13577"/>
                  <a:pt x="1602388" y="0"/>
                  <a:pt x="1602388" y="0"/>
                </a:cubicBezTo>
                <a:cubicBezTo>
                  <a:pt x="1570736" y="3957"/>
                  <a:pt x="1538816" y="6164"/>
                  <a:pt x="1507432" y="11870"/>
                </a:cubicBezTo>
                <a:cubicBezTo>
                  <a:pt x="1495122" y="14108"/>
                  <a:pt x="1481699" y="16058"/>
                  <a:pt x="1471823" y="23740"/>
                </a:cubicBezTo>
                <a:cubicBezTo>
                  <a:pt x="1406176" y="74801"/>
                  <a:pt x="1402840" y="91237"/>
                  <a:pt x="1364997" y="154312"/>
                </a:cubicBezTo>
                <a:cubicBezTo>
                  <a:pt x="1361041" y="170139"/>
                  <a:pt x="1357610" y="186107"/>
                  <a:pt x="1353128" y="201793"/>
                </a:cubicBezTo>
                <a:cubicBezTo>
                  <a:pt x="1349691" y="213824"/>
                  <a:pt x="1341258" y="224891"/>
                  <a:pt x="1341258" y="237403"/>
                </a:cubicBezTo>
                <a:cubicBezTo>
                  <a:pt x="1341258" y="324541"/>
                  <a:pt x="1346445" y="411666"/>
                  <a:pt x="1353128" y="498547"/>
                </a:cubicBezTo>
                <a:cubicBezTo>
                  <a:pt x="1354379" y="514813"/>
                  <a:pt x="1362079" y="529977"/>
                  <a:pt x="1364997" y="546028"/>
                </a:cubicBezTo>
                <a:cubicBezTo>
                  <a:pt x="1370002" y="573555"/>
                  <a:pt x="1371862" y="601593"/>
                  <a:pt x="1376867" y="629120"/>
                </a:cubicBezTo>
                <a:cubicBezTo>
                  <a:pt x="1391671" y="710547"/>
                  <a:pt x="1383654" y="644397"/>
                  <a:pt x="1400606" y="712211"/>
                </a:cubicBezTo>
                <a:cubicBezTo>
                  <a:pt x="1424037" y="805943"/>
                  <a:pt x="1402191" y="752848"/>
                  <a:pt x="1424345" y="878393"/>
                </a:cubicBezTo>
                <a:cubicBezTo>
                  <a:pt x="1430015" y="910525"/>
                  <a:pt x="1437767" y="942401"/>
                  <a:pt x="1448084" y="973355"/>
                </a:cubicBezTo>
                <a:cubicBezTo>
                  <a:pt x="1457613" y="1001942"/>
                  <a:pt x="1472876" y="1028321"/>
                  <a:pt x="1483693" y="1056446"/>
                </a:cubicBezTo>
                <a:cubicBezTo>
                  <a:pt x="1492676" y="1079803"/>
                  <a:pt x="1497808" y="1104567"/>
                  <a:pt x="1507432" y="1127667"/>
                </a:cubicBezTo>
                <a:cubicBezTo>
                  <a:pt x="1517640" y="1152168"/>
                  <a:pt x="1532402" y="1174571"/>
                  <a:pt x="1543040" y="1198888"/>
                </a:cubicBezTo>
                <a:cubicBezTo>
                  <a:pt x="1560120" y="1237930"/>
                  <a:pt x="1574692" y="1278023"/>
                  <a:pt x="1590518" y="1317590"/>
                </a:cubicBezTo>
                <a:cubicBezTo>
                  <a:pt x="1590526" y="1317609"/>
                  <a:pt x="1637990" y="1436272"/>
                  <a:pt x="1637997" y="1436292"/>
                </a:cubicBezTo>
                <a:cubicBezTo>
                  <a:pt x="1653139" y="1481722"/>
                  <a:pt x="1679966" y="1564537"/>
                  <a:pt x="1697344" y="1590605"/>
                </a:cubicBezTo>
                <a:lnTo>
                  <a:pt x="1744823" y="1661826"/>
                </a:lnTo>
                <a:lnTo>
                  <a:pt x="1768562" y="1697436"/>
                </a:lnTo>
                <a:cubicBezTo>
                  <a:pt x="1780100" y="1732053"/>
                  <a:pt x="1783216" y="1747001"/>
                  <a:pt x="1804170" y="1780528"/>
                </a:cubicBezTo>
                <a:cubicBezTo>
                  <a:pt x="1814655" y="1797304"/>
                  <a:pt x="1828434" y="1811801"/>
                  <a:pt x="1839779" y="1828008"/>
                </a:cubicBezTo>
                <a:cubicBezTo>
                  <a:pt x="1863938" y="1862522"/>
                  <a:pt x="1878664" y="1897103"/>
                  <a:pt x="1910996" y="1922970"/>
                </a:cubicBezTo>
                <a:cubicBezTo>
                  <a:pt x="1922135" y="1931882"/>
                  <a:pt x="1933845" y="1940330"/>
                  <a:pt x="1946605" y="1946710"/>
                </a:cubicBezTo>
                <a:cubicBezTo>
                  <a:pt x="1957795" y="1952305"/>
                  <a:pt x="1970344" y="1954623"/>
                  <a:pt x="1982213" y="1958580"/>
                </a:cubicBezTo>
                <a:cubicBezTo>
                  <a:pt x="1994083" y="1966494"/>
                  <a:pt x="2005062" y="1975941"/>
                  <a:pt x="2017822" y="1982321"/>
                </a:cubicBezTo>
                <a:cubicBezTo>
                  <a:pt x="2029013" y="1987917"/>
                  <a:pt x="2041162" y="1991737"/>
                  <a:pt x="2053431" y="1994191"/>
                </a:cubicBezTo>
                <a:cubicBezTo>
                  <a:pt x="2174536" y="2018413"/>
                  <a:pt x="2197992" y="2018144"/>
                  <a:pt x="2314561" y="2029801"/>
                </a:cubicBezTo>
                <a:cubicBezTo>
                  <a:pt x="2326430" y="2033758"/>
                  <a:pt x="2350169" y="2029160"/>
                  <a:pt x="2350169" y="2041672"/>
                </a:cubicBezTo>
                <a:cubicBezTo>
                  <a:pt x="2350169" y="2058458"/>
                  <a:pt x="2327456" y="2066535"/>
                  <a:pt x="2314561" y="2077282"/>
                </a:cubicBezTo>
                <a:cubicBezTo>
                  <a:pt x="2303602" y="2086415"/>
                  <a:pt x="2292120" y="2095536"/>
                  <a:pt x="2278952" y="2101023"/>
                </a:cubicBezTo>
                <a:cubicBezTo>
                  <a:pt x="2244305" y="2115460"/>
                  <a:pt x="2172126" y="2136633"/>
                  <a:pt x="2172126" y="2136633"/>
                </a:cubicBezTo>
                <a:cubicBezTo>
                  <a:pt x="2104865" y="2132676"/>
                  <a:pt x="2037155" y="2133478"/>
                  <a:pt x="1970344" y="2124763"/>
                </a:cubicBezTo>
                <a:cubicBezTo>
                  <a:pt x="1945531" y="2121526"/>
                  <a:pt x="1922866" y="2108936"/>
                  <a:pt x="1899127" y="2101023"/>
                </a:cubicBezTo>
                <a:cubicBezTo>
                  <a:pt x="1818321" y="2074086"/>
                  <a:pt x="1917681" y="2107980"/>
                  <a:pt x="1804170" y="2065412"/>
                </a:cubicBezTo>
                <a:cubicBezTo>
                  <a:pt x="1792455" y="2061019"/>
                  <a:pt x="1780277" y="2057935"/>
                  <a:pt x="1768562" y="2053542"/>
                </a:cubicBezTo>
                <a:cubicBezTo>
                  <a:pt x="1748612" y="2046060"/>
                  <a:pt x="1729238" y="2037083"/>
                  <a:pt x="1709214" y="2029801"/>
                </a:cubicBezTo>
                <a:cubicBezTo>
                  <a:pt x="1685698" y="2021249"/>
                  <a:pt x="1661230" y="2015355"/>
                  <a:pt x="1637997" y="2006061"/>
                </a:cubicBezTo>
                <a:cubicBezTo>
                  <a:pt x="1621568" y="1999489"/>
                  <a:pt x="1606687" y="1989508"/>
                  <a:pt x="1590518" y="1982321"/>
                </a:cubicBezTo>
                <a:cubicBezTo>
                  <a:pt x="1531371" y="1956032"/>
                  <a:pt x="1495323" y="1950510"/>
                  <a:pt x="1436214" y="1911100"/>
                </a:cubicBezTo>
                <a:cubicBezTo>
                  <a:pt x="1424345" y="1903186"/>
                  <a:pt x="1413365" y="1893739"/>
                  <a:pt x="1400606" y="1887359"/>
                </a:cubicBezTo>
                <a:cubicBezTo>
                  <a:pt x="1381549" y="1877830"/>
                  <a:pt x="1360315" y="1873148"/>
                  <a:pt x="1341258" y="1863619"/>
                </a:cubicBezTo>
                <a:cubicBezTo>
                  <a:pt x="1328498" y="1857239"/>
                  <a:pt x="1318035" y="1846956"/>
                  <a:pt x="1305649" y="1839878"/>
                </a:cubicBezTo>
                <a:cubicBezTo>
                  <a:pt x="1290286" y="1831099"/>
                  <a:pt x="1273534" y="1824917"/>
                  <a:pt x="1258171" y="1816138"/>
                </a:cubicBezTo>
                <a:cubicBezTo>
                  <a:pt x="1218110" y="1793245"/>
                  <a:pt x="1183249" y="1759508"/>
                  <a:pt x="1139476" y="1744917"/>
                </a:cubicBezTo>
                <a:cubicBezTo>
                  <a:pt x="1127606" y="1740960"/>
                  <a:pt x="1115367" y="1737976"/>
                  <a:pt x="1103867" y="1733047"/>
                </a:cubicBezTo>
                <a:cubicBezTo>
                  <a:pt x="1075907" y="1721063"/>
                  <a:pt x="998493" y="1679588"/>
                  <a:pt x="985172" y="1661826"/>
                </a:cubicBezTo>
                <a:cubicBezTo>
                  <a:pt x="973302" y="1645999"/>
                  <a:pt x="962870" y="1628984"/>
                  <a:pt x="949563" y="1614345"/>
                </a:cubicBezTo>
                <a:cubicBezTo>
                  <a:pt x="923216" y="1585362"/>
                  <a:pt x="888202" y="1563845"/>
                  <a:pt x="866476" y="1531254"/>
                </a:cubicBezTo>
                <a:lnTo>
                  <a:pt x="818998" y="1460033"/>
                </a:lnTo>
                <a:lnTo>
                  <a:pt x="795259" y="1424422"/>
                </a:lnTo>
                <a:cubicBezTo>
                  <a:pt x="791302" y="1408595"/>
                  <a:pt x="790140" y="1391793"/>
                  <a:pt x="783389" y="1376941"/>
                </a:cubicBezTo>
                <a:cubicBezTo>
                  <a:pt x="770189" y="1347900"/>
                  <a:pt x="751034" y="1321937"/>
                  <a:pt x="735911" y="1293850"/>
                </a:cubicBezTo>
                <a:cubicBezTo>
                  <a:pt x="723328" y="1270480"/>
                  <a:pt x="711286" y="1246792"/>
                  <a:pt x="700303" y="1222629"/>
                </a:cubicBezTo>
                <a:cubicBezTo>
                  <a:pt x="679659" y="1177210"/>
                  <a:pt x="668752" y="1139841"/>
                  <a:pt x="652824" y="1092057"/>
                </a:cubicBezTo>
                <a:cubicBezTo>
                  <a:pt x="651193" y="1082270"/>
                  <a:pt x="627868" y="932874"/>
                  <a:pt x="617216" y="890264"/>
                </a:cubicBezTo>
                <a:cubicBezTo>
                  <a:pt x="614181" y="878125"/>
                  <a:pt x="608530" y="866753"/>
                  <a:pt x="605346" y="854653"/>
                </a:cubicBezTo>
                <a:cubicBezTo>
                  <a:pt x="545440" y="626997"/>
                  <a:pt x="589487" y="727971"/>
                  <a:pt x="522259" y="593509"/>
                </a:cubicBezTo>
                <a:cubicBezTo>
                  <a:pt x="509001" y="533844"/>
                  <a:pt x="495331" y="462304"/>
                  <a:pt x="474781" y="403586"/>
                </a:cubicBezTo>
                <a:cubicBezTo>
                  <a:pt x="456576" y="351569"/>
                  <a:pt x="446003" y="295129"/>
                  <a:pt x="415434" y="249274"/>
                </a:cubicBezTo>
                <a:cubicBezTo>
                  <a:pt x="376481" y="190841"/>
                  <a:pt x="377261" y="174892"/>
                  <a:pt x="320477" y="142442"/>
                </a:cubicBezTo>
                <a:cubicBezTo>
                  <a:pt x="309614" y="136234"/>
                  <a:pt x="296899" y="134009"/>
                  <a:pt x="284869" y="130572"/>
                </a:cubicBezTo>
                <a:cubicBezTo>
                  <a:pt x="180567" y="100770"/>
                  <a:pt x="287137" y="135287"/>
                  <a:pt x="201782" y="106831"/>
                </a:cubicBezTo>
                <a:cubicBezTo>
                  <a:pt x="158260" y="110788"/>
                  <a:pt x="111792" y="102471"/>
                  <a:pt x="71217" y="118702"/>
                </a:cubicBezTo>
                <a:cubicBezTo>
                  <a:pt x="47695" y="128111"/>
                  <a:pt x="34355" y="155049"/>
                  <a:pt x="23739" y="178052"/>
                </a:cubicBezTo>
                <a:cubicBezTo>
                  <a:pt x="10067" y="207677"/>
                  <a:pt x="0" y="273014"/>
                  <a:pt x="0" y="273014"/>
                </a:cubicBezTo>
                <a:cubicBezTo>
                  <a:pt x="6017" y="363279"/>
                  <a:pt x="8767" y="456193"/>
                  <a:pt x="23739" y="546028"/>
                </a:cubicBezTo>
                <a:cubicBezTo>
                  <a:pt x="26421" y="562120"/>
                  <a:pt x="32409" y="577512"/>
                  <a:pt x="35608" y="593509"/>
                </a:cubicBezTo>
                <a:cubicBezTo>
                  <a:pt x="70072" y="765837"/>
                  <a:pt x="18283" y="547944"/>
                  <a:pt x="71217" y="759692"/>
                </a:cubicBezTo>
                <a:cubicBezTo>
                  <a:pt x="77208" y="819612"/>
                  <a:pt x="102136" y="1073299"/>
                  <a:pt x="106825" y="1092057"/>
                </a:cubicBezTo>
                <a:cubicBezTo>
                  <a:pt x="110782" y="1107884"/>
                  <a:pt x="115156" y="1123612"/>
                  <a:pt x="118695" y="1139538"/>
                </a:cubicBezTo>
                <a:cubicBezTo>
                  <a:pt x="124964" y="1167748"/>
                  <a:pt x="132789" y="1217431"/>
                  <a:pt x="142434" y="1246369"/>
                </a:cubicBezTo>
                <a:cubicBezTo>
                  <a:pt x="153124" y="1278441"/>
                  <a:pt x="167960" y="1309063"/>
                  <a:pt x="178043" y="1341331"/>
                </a:cubicBezTo>
                <a:cubicBezTo>
                  <a:pt x="187775" y="1372474"/>
                  <a:pt x="192051" y="1405149"/>
                  <a:pt x="201782" y="1436292"/>
                </a:cubicBezTo>
                <a:cubicBezTo>
                  <a:pt x="211865" y="1468559"/>
                  <a:pt x="226020" y="1499417"/>
                  <a:pt x="237390" y="1531254"/>
                </a:cubicBezTo>
                <a:cubicBezTo>
                  <a:pt x="245806" y="1554821"/>
                  <a:pt x="252577" y="1578957"/>
                  <a:pt x="261129" y="1602475"/>
                </a:cubicBezTo>
                <a:cubicBezTo>
                  <a:pt x="268410" y="1622500"/>
                  <a:pt x="277588" y="1641801"/>
                  <a:pt x="284869" y="1661826"/>
                </a:cubicBezTo>
                <a:cubicBezTo>
                  <a:pt x="318770" y="1755058"/>
                  <a:pt x="291506" y="1707392"/>
                  <a:pt x="332347" y="1768657"/>
                </a:cubicBezTo>
                <a:cubicBezTo>
                  <a:pt x="336303" y="1780527"/>
                  <a:pt x="340779" y="1792237"/>
                  <a:pt x="344216" y="1804268"/>
                </a:cubicBezTo>
                <a:cubicBezTo>
                  <a:pt x="348698" y="1819954"/>
                  <a:pt x="349461" y="1836841"/>
                  <a:pt x="356086" y="1851749"/>
                </a:cubicBezTo>
                <a:cubicBezTo>
                  <a:pt x="369031" y="1880877"/>
                  <a:pt x="461782" y="2016048"/>
                  <a:pt x="462912" y="2017931"/>
                </a:cubicBezTo>
                <a:cubicBezTo>
                  <a:pt x="474781" y="2037715"/>
                  <a:pt x="483193" y="2060038"/>
                  <a:pt x="498520" y="2077282"/>
                </a:cubicBezTo>
                <a:cubicBezTo>
                  <a:pt x="515351" y="2096218"/>
                  <a:pt x="539954" y="2106848"/>
                  <a:pt x="557868" y="2124763"/>
                </a:cubicBezTo>
                <a:cubicBezTo>
                  <a:pt x="567955" y="2134851"/>
                  <a:pt x="572129" y="2149711"/>
                  <a:pt x="581607" y="2160374"/>
                </a:cubicBezTo>
                <a:cubicBezTo>
                  <a:pt x="603911" y="2185467"/>
                  <a:pt x="629085" y="2207855"/>
                  <a:pt x="652824" y="2231595"/>
                </a:cubicBezTo>
                <a:cubicBezTo>
                  <a:pt x="660737" y="2239508"/>
                  <a:pt x="667074" y="2249403"/>
                  <a:pt x="676564" y="2255335"/>
                </a:cubicBezTo>
                <a:cubicBezTo>
                  <a:pt x="723420" y="2284622"/>
                  <a:pt x="788340" y="2329373"/>
                  <a:pt x="842737" y="2350296"/>
                </a:cubicBezTo>
                <a:cubicBezTo>
                  <a:pt x="934045" y="2385417"/>
                  <a:pt x="971214" y="2376830"/>
                  <a:pt x="1080128" y="2385907"/>
                </a:cubicBezTo>
                <a:lnTo>
                  <a:pt x="1210693" y="2397777"/>
                </a:lnTo>
                <a:cubicBezTo>
                  <a:pt x="1292655" y="2425098"/>
                  <a:pt x="1194003" y="2393225"/>
                  <a:pt x="1341258" y="2433388"/>
                </a:cubicBezTo>
                <a:cubicBezTo>
                  <a:pt x="1353329" y="2436680"/>
                  <a:pt x="1364465" y="2443604"/>
                  <a:pt x="1376867" y="2445258"/>
                </a:cubicBezTo>
                <a:cubicBezTo>
                  <a:pt x="1424092" y="2451555"/>
                  <a:pt x="1471823" y="2453171"/>
                  <a:pt x="1519301" y="2457128"/>
                </a:cubicBezTo>
                <a:cubicBezTo>
                  <a:pt x="1531171" y="2461085"/>
                  <a:pt x="1542658" y="2466463"/>
                  <a:pt x="1554910" y="2468998"/>
                </a:cubicBezTo>
                <a:cubicBezTo>
                  <a:pt x="1657492" y="2490223"/>
                  <a:pt x="1764139" y="2495222"/>
                  <a:pt x="1863518" y="2528349"/>
                </a:cubicBezTo>
                <a:cubicBezTo>
                  <a:pt x="1933116" y="2551549"/>
                  <a:pt x="1886692" y="2538837"/>
                  <a:pt x="2005952" y="2552090"/>
                </a:cubicBezTo>
                <a:cubicBezTo>
                  <a:pt x="2080839" y="2570812"/>
                  <a:pt x="2094249" y="2575506"/>
                  <a:pt x="2195865" y="2587700"/>
                </a:cubicBezTo>
                <a:cubicBezTo>
                  <a:pt x="2247084" y="2593847"/>
                  <a:pt x="2298734" y="2595613"/>
                  <a:pt x="2350169" y="2599570"/>
                </a:cubicBezTo>
                <a:cubicBezTo>
                  <a:pt x="2429682" y="2626077"/>
                  <a:pt x="2344951" y="2600594"/>
                  <a:pt x="2492604" y="2623311"/>
                </a:cubicBezTo>
                <a:cubicBezTo>
                  <a:pt x="2508727" y="2625792"/>
                  <a:pt x="2523991" y="2632499"/>
                  <a:pt x="2540082" y="2635181"/>
                </a:cubicBezTo>
                <a:cubicBezTo>
                  <a:pt x="2571546" y="2640425"/>
                  <a:pt x="2603604" y="2641631"/>
                  <a:pt x="2635038" y="2647051"/>
                </a:cubicBezTo>
                <a:cubicBezTo>
                  <a:pt x="2718389" y="2661423"/>
                  <a:pt x="2800065" y="2686874"/>
                  <a:pt x="2884299" y="2694532"/>
                </a:cubicBezTo>
                <a:lnTo>
                  <a:pt x="3014864" y="2706402"/>
                </a:lnTo>
                <a:cubicBezTo>
                  <a:pt x="3153608" y="2717075"/>
                  <a:pt x="3310807" y="2722914"/>
                  <a:pt x="3454037" y="2742013"/>
                </a:cubicBezTo>
                <a:cubicBezTo>
                  <a:pt x="3477892" y="2745194"/>
                  <a:pt x="3501576" y="2749578"/>
                  <a:pt x="3525254" y="2753883"/>
                </a:cubicBezTo>
                <a:cubicBezTo>
                  <a:pt x="3553923" y="2759096"/>
                  <a:pt x="3602771" y="2768830"/>
                  <a:pt x="3632080" y="2777623"/>
                </a:cubicBezTo>
                <a:cubicBezTo>
                  <a:pt x="3755966" y="2814791"/>
                  <a:pt x="3657074" y="2793573"/>
                  <a:pt x="3821993" y="2836974"/>
                </a:cubicBezTo>
                <a:cubicBezTo>
                  <a:pt x="3857269" y="2846258"/>
                  <a:pt x="3893673" y="2850951"/>
                  <a:pt x="3928819" y="2860714"/>
                </a:cubicBezTo>
                <a:cubicBezTo>
                  <a:pt x="4016087" y="2884956"/>
                  <a:pt x="4292956" y="2992698"/>
                  <a:pt x="4308644" y="3003157"/>
                </a:cubicBezTo>
                <a:cubicBezTo>
                  <a:pt x="4320514" y="3011070"/>
                  <a:pt x="4331266" y="3020994"/>
                  <a:pt x="4344253" y="3026897"/>
                </a:cubicBezTo>
                <a:cubicBezTo>
                  <a:pt x="4384959" y="3045401"/>
                  <a:pt x="4464640" y="3070985"/>
                  <a:pt x="4510426" y="3086248"/>
                </a:cubicBezTo>
                <a:lnTo>
                  <a:pt x="4617252" y="3121859"/>
                </a:lnTo>
                <a:lnTo>
                  <a:pt x="4688469" y="3145599"/>
                </a:lnTo>
                <a:cubicBezTo>
                  <a:pt x="4739904" y="3169339"/>
                  <a:pt x="4793042" y="3189692"/>
                  <a:pt x="4842773" y="3216820"/>
                </a:cubicBezTo>
                <a:cubicBezTo>
                  <a:pt x="4880344" y="3237314"/>
                  <a:pt x="4911321" y="3268901"/>
                  <a:pt x="4949599" y="3288041"/>
                </a:cubicBezTo>
                <a:cubicBezTo>
                  <a:pt x="4981251" y="3303868"/>
                  <a:pt x="5015111" y="3315891"/>
                  <a:pt x="5044556" y="3335522"/>
                </a:cubicBezTo>
                <a:cubicBezTo>
                  <a:pt x="5056425" y="3343435"/>
                  <a:pt x="5067778" y="3352184"/>
                  <a:pt x="5080164" y="3359262"/>
                </a:cubicBezTo>
                <a:cubicBezTo>
                  <a:pt x="5095527" y="3368041"/>
                  <a:pt x="5112638" y="3373625"/>
                  <a:pt x="5127643" y="3383003"/>
                </a:cubicBezTo>
                <a:cubicBezTo>
                  <a:pt x="5219988" y="3440722"/>
                  <a:pt x="5140816" y="3395916"/>
                  <a:pt x="5198860" y="3442354"/>
                </a:cubicBezTo>
                <a:cubicBezTo>
                  <a:pt x="5209999" y="3451266"/>
                  <a:pt x="5223056" y="3457534"/>
                  <a:pt x="5234468" y="3466094"/>
                </a:cubicBezTo>
                <a:cubicBezTo>
                  <a:pt x="5270557" y="3493162"/>
                  <a:pt x="5300945" y="3529009"/>
                  <a:pt x="5341294" y="3549185"/>
                </a:cubicBezTo>
                <a:cubicBezTo>
                  <a:pt x="5357120" y="3557099"/>
                  <a:pt x="5373305" y="3564332"/>
                  <a:pt x="5388773" y="3572926"/>
                </a:cubicBezTo>
                <a:cubicBezTo>
                  <a:pt x="5408940" y="3584130"/>
                  <a:pt x="5427485" y="3598218"/>
                  <a:pt x="5448120" y="3608536"/>
                </a:cubicBezTo>
                <a:cubicBezTo>
                  <a:pt x="5459311" y="3614132"/>
                  <a:pt x="5472391" y="3615115"/>
                  <a:pt x="5483729" y="3620406"/>
                </a:cubicBezTo>
                <a:cubicBezTo>
                  <a:pt x="5531831" y="3642855"/>
                  <a:pt x="5576877" y="3671913"/>
                  <a:pt x="5626163" y="3691628"/>
                </a:cubicBezTo>
                <a:cubicBezTo>
                  <a:pt x="5701940" y="3721940"/>
                  <a:pt x="5666454" y="3705839"/>
                  <a:pt x="5732989" y="3739108"/>
                </a:cubicBezTo>
                <a:cubicBezTo>
                  <a:pt x="5740902" y="3747022"/>
                  <a:pt x="5747132" y="3757091"/>
                  <a:pt x="5756728" y="3762849"/>
                </a:cubicBezTo>
                <a:cubicBezTo>
                  <a:pt x="5840101" y="3812876"/>
                  <a:pt x="5760645" y="3683677"/>
                  <a:pt x="5911032" y="3834070"/>
                </a:cubicBezTo>
                <a:cubicBezTo>
                  <a:pt x="5992337" y="3915379"/>
                  <a:pt x="5963627" y="3877356"/>
                  <a:pt x="6005989" y="3940901"/>
                </a:cubicBezTo>
                <a:cubicBezTo>
                  <a:pt x="5987827" y="4031712"/>
                  <a:pt x="6003843" y="3970361"/>
                  <a:pt x="5970380" y="4059603"/>
                </a:cubicBezTo>
                <a:cubicBezTo>
                  <a:pt x="5965987" y="4071319"/>
                  <a:pt x="5964106" y="4084023"/>
                  <a:pt x="5958511" y="4095214"/>
                </a:cubicBezTo>
                <a:cubicBezTo>
                  <a:pt x="5948194" y="4115850"/>
                  <a:pt x="5934106" y="4134397"/>
                  <a:pt x="5922902" y="4154565"/>
                </a:cubicBezTo>
                <a:cubicBezTo>
                  <a:pt x="5905175" y="4186475"/>
                  <a:pt x="5898988" y="4210164"/>
                  <a:pt x="5875424" y="4237656"/>
                </a:cubicBezTo>
                <a:cubicBezTo>
                  <a:pt x="5842438" y="4276142"/>
                  <a:pt x="5820678" y="4292023"/>
                  <a:pt x="5780467" y="4320747"/>
                </a:cubicBezTo>
                <a:cubicBezTo>
                  <a:pt x="5768859" y="4329039"/>
                  <a:pt x="5757971" y="4338868"/>
                  <a:pt x="5744859" y="4344488"/>
                </a:cubicBezTo>
                <a:cubicBezTo>
                  <a:pt x="5729865" y="4350914"/>
                  <a:pt x="5712744" y="4350871"/>
                  <a:pt x="5697381" y="4356358"/>
                </a:cubicBezTo>
                <a:cubicBezTo>
                  <a:pt x="5657250" y="4370691"/>
                  <a:pt x="5620026" y="4393503"/>
                  <a:pt x="5578685" y="4403839"/>
                </a:cubicBezTo>
                <a:cubicBezTo>
                  <a:pt x="5547033" y="4411752"/>
                  <a:pt x="5515100" y="4418616"/>
                  <a:pt x="5483729" y="4427579"/>
                </a:cubicBezTo>
                <a:cubicBezTo>
                  <a:pt x="5459669" y="4434454"/>
                  <a:pt x="5436690" y="4444871"/>
                  <a:pt x="5412512" y="4451319"/>
                </a:cubicBezTo>
                <a:cubicBezTo>
                  <a:pt x="5377266" y="4460718"/>
                  <a:pt x="5340760" y="4465038"/>
                  <a:pt x="5305686" y="4475060"/>
                </a:cubicBezTo>
                <a:cubicBezTo>
                  <a:pt x="5257565" y="4488810"/>
                  <a:pt x="5211803" y="4510402"/>
                  <a:pt x="5163251" y="4522541"/>
                </a:cubicBezTo>
                <a:cubicBezTo>
                  <a:pt x="5116615" y="4534201"/>
                  <a:pt x="5092720" y="4538885"/>
                  <a:pt x="5044556" y="4558151"/>
                </a:cubicBezTo>
                <a:cubicBezTo>
                  <a:pt x="5024773" y="4566064"/>
                  <a:pt x="5005878" y="4576723"/>
                  <a:pt x="4985208" y="4581891"/>
                </a:cubicBezTo>
                <a:cubicBezTo>
                  <a:pt x="4958067" y="4588677"/>
                  <a:pt x="4929817" y="4589805"/>
                  <a:pt x="4902121" y="4593762"/>
                </a:cubicBezTo>
                <a:cubicBezTo>
                  <a:pt x="4862759" y="4606883"/>
                  <a:pt x="4879024" y="4605632"/>
                  <a:pt x="4854643" y="4605632"/>
                </a:cubicBezTo>
              </a:path>
            </a:pathLst>
          </a:custGeom>
          <a:solidFill>
            <a:srgbClr val="804000">
              <a:alpha val="59000"/>
            </a:srgbClr>
          </a:solidFill>
          <a:ln>
            <a:noFil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353886" y="1231165"/>
            <a:ext cx="914836" cy="914836"/>
          </a:xfrm>
          <a:prstGeom prst="rect">
            <a:avLst/>
          </a:prstGeom>
        </p:spPr>
      </p:pic>
      <p:pic>
        <p:nvPicPr>
          <p:cNvPr id="6" name="Picture 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947168" y="1219566"/>
            <a:ext cx="914836" cy="914836"/>
          </a:xfrm>
          <a:prstGeom prst="rect">
            <a:avLst/>
          </a:prstGeom>
        </p:spPr>
      </p:pic>
      <p:pic>
        <p:nvPicPr>
          <p:cNvPr id="7" name="Picture 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683274" y="1195555"/>
            <a:ext cx="914836" cy="914836"/>
          </a:xfrm>
          <a:prstGeom prst="rect">
            <a:avLst/>
          </a:prstGeom>
        </p:spPr>
      </p:pic>
      <p:pic>
        <p:nvPicPr>
          <p:cNvPr id="8" name="Picture 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2276556" y="1183956"/>
            <a:ext cx="914836" cy="914836"/>
          </a:xfrm>
          <a:prstGeom prst="rect">
            <a:avLst/>
          </a:prstGeom>
        </p:spPr>
      </p:pic>
      <p:pic>
        <p:nvPicPr>
          <p:cNvPr id="9" name="Picture 8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3083882" y="1112463"/>
            <a:ext cx="914836" cy="914836"/>
          </a:xfrm>
          <a:prstGeom prst="rect">
            <a:avLst/>
          </a:prstGeom>
        </p:spPr>
      </p:pic>
      <p:pic>
        <p:nvPicPr>
          <p:cNvPr id="10" name="Picture 9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3677164" y="1100864"/>
            <a:ext cx="914836" cy="914836"/>
          </a:xfrm>
          <a:prstGeom prst="rect">
            <a:avLst/>
          </a:prstGeom>
        </p:spPr>
      </p:pic>
      <p:pic>
        <p:nvPicPr>
          <p:cNvPr id="11" name="Picture 10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4342052" y="1076853"/>
            <a:ext cx="914836" cy="914836"/>
          </a:xfrm>
          <a:prstGeom prst="rect">
            <a:avLst/>
          </a:prstGeom>
        </p:spPr>
      </p:pic>
      <p:pic>
        <p:nvPicPr>
          <p:cNvPr id="12" name="Picture 11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4935334" y="1065254"/>
            <a:ext cx="914836" cy="914836"/>
          </a:xfrm>
          <a:prstGeom prst="rect">
            <a:avLst/>
          </a:prstGeom>
        </p:spPr>
      </p:pic>
      <p:pic>
        <p:nvPicPr>
          <p:cNvPr id="13" name="Picture 12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5635831" y="1064983"/>
            <a:ext cx="914836" cy="914836"/>
          </a:xfrm>
          <a:prstGeom prst="rect">
            <a:avLst/>
          </a:prstGeom>
        </p:spPr>
      </p:pic>
      <p:pic>
        <p:nvPicPr>
          <p:cNvPr id="14" name="Picture 13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6229113" y="1053384"/>
            <a:ext cx="914836" cy="914836"/>
          </a:xfrm>
          <a:prstGeom prst="rect">
            <a:avLst/>
          </a:prstGeom>
        </p:spPr>
      </p:pic>
      <p:pic>
        <p:nvPicPr>
          <p:cNvPr id="15" name="Picture 1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7012699" y="1112463"/>
            <a:ext cx="914836" cy="914836"/>
          </a:xfrm>
          <a:prstGeom prst="rect">
            <a:avLst/>
          </a:prstGeom>
        </p:spPr>
      </p:pic>
      <p:pic>
        <p:nvPicPr>
          <p:cNvPr id="16" name="Picture 1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7605981" y="1100864"/>
            <a:ext cx="914836" cy="91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5428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71495" y="4297023"/>
            <a:ext cx="1668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4082" y="2865338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52117" y="3318826"/>
            <a:ext cx="1444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Many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625469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71495" y="4297023"/>
            <a:ext cx="1668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4123" y="918627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52117" y="3318826"/>
            <a:ext cx="1444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Many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809664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englishare.net/literature/Theseus-Minotaur-burne-jones-1862-LD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670" y="781916"/>
            <a:ext cx="5638800" cy="563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Labyrinth</a:t>
            </a:r>
            <a:endParaRPr lang="en-US" sz="4600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950" y="3092608"/>
            <a:ext cx="5071471" cy="347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843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Decision Tree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03298" y="1019394"/>
            <a:ext cx="163378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Undergrad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2139" y="1997408"/>
            <a:ext cx="214674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Oceanography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74273" y="2518456"/>
            <a:ext cx="546173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30844" y="1997408"/>
            <a:ext cx="220405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Native Studies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79223" y="4000284"/>
            <a:ext cx="519643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AI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04956" y="4000284"/>
            <a:ext cx="69308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HCI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04617" y="4000284"/>
            <a:ext cx="1357599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Graphics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10314" y="4000284"/>
            <a:ext cx="1326004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latin typeface="Chalkboard"/>
                <a:cs typeface="Chalkboard"/>
              </a:rPr>
              <a:t>CompBio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969024" y="5588779"/>
            <a:ext cx="145112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62249" y="5588779"/>
            <a:ext cx="124810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Startup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501515" y="921182"/>
            <a:ext cx="2112779" cy="693163"/>
          </a:xfrm>
          <a:custGeom>
            <a:avLst/>
            <a:gdLst>
              <a:gd name="connsiteX0" fmla="*/ 1816041 w 2112779"/>
              <a:gd name="connsiteY0" fmla="*/ 28433 h 693163"/>
              <a:gd name="connsiteX1" fmla="*/ 1590519 w 2112779"/>
              <a:gd name="connsiteY1" fmla="*/ 16563 h 693163"/>
              <a:gd name="connsiteX2" fmla="*/ 1507433 w 2112779"/>
              <a:gd name="connsiteY2" fmla="*/ 28433 h 693163"/>
              <a:gd name="connsiteX3" fmla="*/ 1412476 w 2112779"/>
              <a:gd name="connsiteY3" fmla="*/ 40303 h 693163"/>
              <a:gd name="connsiteX4" fmla="*/ 1353129 w 2112779"/>
              <a:gd name="connsiteY4" fmla="*/ 52173 h 693163"/>
              <a:gd name="connsiteX5" fmla="*/ 1210694 w 2112779"/>
              <a:gd name="connsiteY5" fmla="*/ 64043 h 693163"/>
              <a:gd name="connsiteX6" fmla="*/ 664695 w 2112779"/>
              <a:gd name="connsiteY6" fmla="*/ 75914 h 693163"/>
              <a:gd name="connsiteX7" fmla="*/ 534130 w 2112779"/>
              <a:gd name="connsiteY7" fmla="*/ 87784 h 693163"/>
              <a:gd name="connsiteX8" fmla="*/ 284870 w 2112779"/>
              <a:gd name="connsiteY8" fmla="*/ 123394 h 693163"/>
              <a:gd name="connsiteX9" fmla="*/ 178044 w 2112779"/>
              <a:gd name="connsiteY9" fmla="*/ 159005 h 693163"/>
              <a:gd name="connsiteX10" fmla="*/ 142435 w 2112779"/>
              <a:gd name="connsiteY10" fmla="*/ 170875 h 693163"/>
              <a:gd name="connsiteX11" fmla="*/ 106826 w 2112779"/>
              <a:gd name="connsiteY11" fmla="*/ 182745 h 693163"/>
              <a:gd name="connsiteX12" fmla="*/ 83087 w 2112779"/>
              <a:gd name="connsiteY12" fmla="*/ 206486 h 693163"/>
              <a:gd name="connsiteX13" fmla="*/ 23740 w 2112779"/>
              <a:gd name="connsiteY13" fmla="*/ 265837 h 693163"/>
              <a:gd name="connsiteX14" fmla="*/ 0 w 2112779"/>
              <a:gd name="connsiteY14" fmla="*/ 337058 h 693163"/>
              <a:gd name="connsiteX15" fmla="*/ 23740 w 2112779"/>
              <a:gd name="connsiteY15" fmla="*/ 503240 h 693163"/>
              <a:gd name="connsiteX16" fmla="*/ 47479 w 2112779"/>
              <a:gd name="connsiteY16" fmla="*/ 526981 h 693163"/>
              <a:gd name="connsiteX17" fmla="*/ 106826 w 2112779"/>
              <a:gd name="connsiteY17" fmla="*/ 598202 h 693163"/>
              <a:gd name="connsiteX18" fmla="*/ 178044 w 2112779"/>
              <a:gd name="connsiteY18" fmla="*/ 645683 h 693163"/>
              <a:gd name="connsiteX19" fmla="*/ 249261 w 2112779"/>
              <a:gd name="connsiteY19" fmla="*/ 681293 h 693163"/>
              <a:gd name="connsiteX20" fmla="*/ 356087 w 2112779"/>
              <a:gd name="connsiteY20" fmla="*/ 693163 h 693163"/>
              <a:gd name="connsiteX21" fmla="*/ 688434 w 2112779"/>
              <a:gd name="connsiteY21" fmla="*/ 681293 h 693163"/>
              <a:gd name="connsiteX22" fmla="*/ 783390 w 2112779"/>
              <a:gd name="connsiteY22" fmla="*/ 657553 h 693163"/>
              <a:gd name="connsiteX23" fmla="*/ 854608 w 2112779"/>
              <a:gd name="connsiteY23" fmla="*/ 645683 h 693163"/>
              <a:gd name="connsiteX24" fmla="*/ 985173 w 2112779"/>
              <a:gd name="connsiteY24" fmla="*/ 621942 h 693163"/>
              <a:gd name="connsiteX25" fmla="*/ 1091999 w 2112779"/>
              <a:gd name="connsiteY25" fmla="*/ 610072 h 693163"/>
              <a:gd name="connsiteX26" fmla="*/ 1139477 w 2112779"/>
              <a:gd name="connsiteY26" fmla="*/ 598202 h 693163"/>
              <a:gd name="connsiteX27" fmla="*/ 1590519 w 2112779"/>
              <a:gd name="connsiteY27" fmla="*/ 598202 h 693163"/>
              <a:gd name="connsiteX28" fmla="*/ 1863519 w 2112779"/>
              <a:gd name="connsiteY28" fmla="*/ 586332 h 693163"/>
              <a:gd name="connsiteX29" fmla="*/ 1934736 w 2112779"/>
              <a:gd name="connsiteY29" fmla="*/ 550721 h 693163"/>
              <a:gd name="connsiteX30" fmla="*/ 1994084 w 2112779"/>
              <a:gd name="connsiteY30" fmla="*/ 503240 h 693163"/>
              <a:gd name="connsiteX31" fmla="*/ 2077171 w 2112779"/>
              <a:gd name="connsiteY31" fmla="*/ 396409 h 693163"/>
              <a:gd name="connsiteX32" fmla="*/ 2112779 w 2112779"/>
              <a:gd name="connsiteY32" fmla="*/ 277707 h 693163"/>
              <a:gd name="connsiteX33" fmla="*/ 2100910 w 2112779"/>
              <a:gd name="connsiteY33" fmla="*/ 242096 h 693163"/>
              <a:gd name="connsiteX34" fmla="*/ 2089040 w 2112779"/>
              <a:gd name="connsiteY34" fmla="*/ 194615 h 693163"/>
              <a:gd name="connsiteX35" fmla="*/ 2053432 w 2112779"/>
              <a:gd name="connsiteY35" fmla="*/ 147135 h 693163"/>
              <a:gd name="connsiteX36" fmla="*/ 1970345 w 2112779"/>
              <a:gd name="connsiteY36" fmla="*/ 99654 h 693163"/>
              <a:gd name="connsiteX37" fmla="*/ 1910997 w 2112779"/>
              <a:gd name="connsiteY37" fmla="*/ 75914 h 693163"/>
              <a:gd name="connsiteX38" fmla="*/ 1839780 w 2112779"/>
              <a:gd name="connsiteY38" fmla="*/ 52173 h 693163"/>
              <a:gd name="connsiteX39" fmla="*/ 1768563 w 2112779"/>
              <a:gd name="connsiteY39" fmla="*/ 16563 h 693163"/>
              <a:gd name="connsiteX40" fmla="*/ 1709215 w 2112779"/>
              <a:gd name="connsiteY40" fmla="*/ 28433 h 693163"/>
              <a:gd name="connsiteX41" fmla="*/ 1673606 w 2112779"/>
              <a:gd name="connsiteY41" fmla="*/ 40303 h 693163"/>
              <a:gd name="connsiteX42" fmla="*/ 1661737 w 2112779"/>
              <a:gd name="connsiteY42" fmla="*/ 28433 h 6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112779" h="693163">
                <a:moveTo>
                  <a:pt x="1816041" y="28433"/>
                </a:moveTo>
                <a:cubicBezTo>
                  <a:pt x="1708590" y="-14549"/>
                  <a:pt x="1768934" y="-430"/>
                  <a:pt x="1590519" y="16563"/>
                </a:cubicBezTo>
                <a:cubicBezTo>
                  <a:pt x="1562668" y="19216"/>
                  <a:pt x="1535164" y="24735"/>
                  <a:pt x="1507433" y="28433"/>
                </a:cubicBezTo>
                <a:cubicBezTo>
                  <a:pt x="1475814" y="32649"/>
                  <a:pt x="1444004" y="35452"/>
                  <a:pt x="1412476" y="40303"/>
                </a:cubicBezTo>
                <a:cubicBezTo>
                  <a:pt x="1392536" y="43371"/>
                  <a:pt x="1373165" y="49816"/>
                  <a:pt x="1353129" y="52173"/>
                </a:cubicBezTo>
                <a:cubicBezTo>
                  <a:pt x="1305812" y="57740"/>
                  <a:pt x="1258309" y="62401"/>
                  <a:pt x="1210694" y="64043"/>
                </a:cubicBezTo>
                <a:cubicBezTo>
                  <a:pt x="1028759" y="70317"/>
                  <a:pt x="846695" y="71957"/>
                  <a:pt x="664695" y="75914"/>
                </a:cubicBezTo>
                <a:lnTo>
                  <a:pt x="534130" y="87784"/>
                </a:lnTo>
                <a:cubicBezTo>
                  <a:pt x="418934" y="97384"/>
                  <a:pt x="384564" y="90160"/>
                  <a:pt x="284870" y="123394"/>
                </a:cubicBezTo>
                <a:lnTo>
                  <a:pt x="178044" y="159005"/>
                </a:lnTo>
                <a:lnTo>
                  <a:pt x="142435" y="170875"/>
                </a:lnTo>
                <a:lnTo>
                  <a:pt x="106826" y="182745"/>
                </a:lnTo>
                <a:cubicBezTo>
                  <a:pt x="98913" y="190659"/>
                  <a:pt x="91826" y="199495"/>
                  <a:pt x="83087" y="206486"/>
                </a:cubicBezTo>
                <a:cubicBezTo>
                  <a:pt x="47613" y="234867"/>
                  <a:pt x="43387" y="221629"/>
                  <a:pt x="23740" y="265837"/>
                </a:cubicBezTo>
                <a:cubicBezTo>
                  <a:pt x="13577" y="288705"/>
                  <a:pt x="0" y="337058"/>
                  <a:pt x="0" y="337058"/>
                </a:cubicBezTo>
                <a:cubicBezTo>
                  <a:pt x="185" y="339088"/>
                  <a:pt x="1720" y="466538"/>
                  <a:pt x="23740" y="503240"/>
                </a:cubicBezTo>
                <a:cubicBezTo>
                  <a:pt x="29498" y="512836"/>
                  <a:pt x="39566" y="519067"/>
                  <a:pt x="47479" y="526981"/>
                </a:cubicBezTo>
                <a:cubicBezTo>
                  <a:pt x="64813" y="578987"/>
                  <a:pt x="50589" y="558834"/>
                  <a:pt x="106826" y="598202"/>
                </a:cubicBezTo>
                <a:cubicBezTo>
                  <a:pt x="130200" y="614564"/>
                  <a:pt x="154305" y="629856"/>
                  <a:pt x="178044" y="645683"/>
                </a:cubicBezTo>
                <a:cubicBezTo>
                  <a:pt x="205386" y="663912"/>
                  <a:pt x="216499" y="675832"/>
                  <a:pt x="249261" y="681293"/>
                </a:cubicBezTo>
                <a:cubicBezTo>
                  <a:pt x="284601" y="687183"/>
                  <a:pt x="320478" y="689206"/>
                  <a:pt x="356087" y="693163"/>
                </a:cubicBezTo>
                <a:cubicBezTo>
                  <a:pt x="466869" y="689206"/>
                  <a:pt x="577964" y="690499"/>
                  <a:pt x="688434" y="681293"/>
                </a:cubicBezTo>
                <a:cubicBezTo>
                  <a:pt x="720948" y="678583"/>
                  <a:pt x="751208" y="662917"/>
                  <a:pt x="783390" y="657553"/>
                </a:cubicBezTo>
                <a:lnTo>
                  <a:pt x="854608" y="645683"/>
                </a:lnTo>
                <a:cubicBezTo>
                  <a:pt x="916173" y="634488"/>
                  <a:pt x="919562" y="630690"/>
                  <a:pt x="985173" y="621942"/>
                </a:cubicBezTo>
                <a:cubicBezTo>
                  <a:pt x="1020687" y="617207"/>
                  <a:pt x="1056390" y="614029"/>
                  <a:pt x="1091999" y="610072"/>
                </a:cubicBezTo>
                <a:cubicBezTo>
                  <a:pt x="1107825" y="606115"/>
                  <a:pt x="1123307" y="600358"/>
                  <a:pt x="1139477" y="598202"/>
                </a:cubicBezTo>
                <a:cubicBezTo>
                  <a:pt x="1317480" y="574467"/>
                  <a:pt x="1370747" y="590062"/>
                  <a:pt x="1590519" y="598202"/>
                </a:cubicBezTo>
                <a:cubicBezTo>
                  <a:pt x="1710385" y="615326"/>
                  <a:pt x="1705994" y="622135"/>
                  <a:pt x="1863519" y="586332"/>
                </a:cubicBezTo>
                <a:cubicBezTo>
                  <a:pt x="1889400" y="580450"/>
                  <a:pt x="1911535" y="563611"/>
                  <a:pt x="1934736" y="550721"/>
                </a:cubicBezTo>
                <a:cubicBezTo>
                  <a:pt x="1957800" y="537907"/>
                  <a:pt x="1977404" y="523628"/>
                  <a:pt x="1994084" y="503240"/>
                </a:cubicBezTo>
                <a:cubicBezTo>
                  <a:pt x="2022650" y="468324"/>
                  <a:pt x="2077171" y="396409"/>
                  <a:pt x="2077171" y="396409"/>
                </a:cubicBezTo>
                <a:cubicBezTo>
                  <a:pt x="2078554" y="392261"/>
                  <a:pt x="2112779" y="295649"/>
                  <a:pt x="2112779" y="277707"/>
                </a:cubicBezTo>
                <a:cubicBezTo>
                  <a:pt x="2112779" y="265195"/>
                  <a:pt x="2104347" y="254127"/>
                  <a:pt x="2100910" y="242096"/>
                </a:cubicBezTo>
                <a:cubicBezTo>
                  <a:pt x="2096428" y="226410"/>
                  <a:pt x="2096336" y="209207"/>
                  <a:pt x="2089040" y="194615"/>
                </a:cubicBezTo>
                <a:cubicBezTo>
                  <a:pt x="2080193" y="176920"/>
                  <a:pt x="2067420" y="161124"/>
                  <a:pt x="2053432" y="147135"/>
                </a:cubicBezTo>
                <a:cubicBezTo>
                  <a:pt x="2038155" y="131857"/>
                  <a:pt x="1987105" y="107103"/>
                  <a:pt x="1970345" y="99654"/>
                </a:cubicBezTo>
                <a:cubicBezTo>
                  <a:pt x="1950875" y="91000"/>
                  <a:pt x="1931021" y="83196"/>
                  <a:pt x="1910997" y="75914"/>
                </a:cubicBezTo>
                <a:cubicBezTo>
                  <a:pt x="1887480" y="67362"/>
                  <a:pt x="1860600" y="66054"/>
                  <a:pt x="1839780" y="52173"/>
                </a:cubicBezTo>
                <a:cubicBezTo>
                  <a:pt x="1793761" y="21493"/>
                  <a:pt x="1817705" y="32944"/>
                  <a:pt x="1768563" y="16563"/>
                </a:cubicBezTo>
                <a:cubicBezTo>
                  <a:pt x="1748780" y="20520"/>
                  <a:pt x="1728787" y="23540"/>
                  <a:pt x="1709215" y="28433"/>
                </a:cubicBezTo>
                <a:cubicBezTo>
                  <a:pt x="1697077" y="31468"/>
                  <a:pt x="1686118" y="40303"/>
                  <a:pt x="1673606" y="40303"/>
                </a:cubicBezTo>
                <a:cubicBezTo>
                  <a:pt x="1668011" y="40303"/>
                  <a:pt x="1665693" y="32390"/>
                  <a:pt x="1661737" y="28433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569738" y="1887360"/>
            <a:ext cx="2528213" cy="854653"/>
          </a:xfrm>
          <a:custGeom>
            <a:avLst/>
            <a:gdLst>
              <a:gd name="connsiteX0" fmla="*/ 2124649 w 2528213"/>
              <a:gd name="connsiteY0" fmla="*/ 47480 h 854653"/>
              <a:gd name="connsiteX1" fmla="*/ 2065301 w 2528213"/>
              <a:gd name="connsiteY1" fmla="*/ 11870 h 854653"/>
              <a:gd name="connsiteX2" fmla="*/ 2017823 w 2528213"/>
              <a:gd name="connsiteY2" fmla="*/ 0 h 854653"/>
              <a:gd name="connsiteX3" fmla="*/ 1448084 w 2528213"/>
              <a:gd name="connsiteY3" fmla="*/ 11870 h 854653"/>
              <a:gd name="connsiteX4" fmla="*/ 1341259 w 2528213"/>
              <a:gd name="connsiteY4" fmla="*/ 23740 h 854653"/>
              <a:gd name="connsiteX5" fmla="*/ 1175085 w 2528213"/>
              <a:gd name="connsiteY5" fmla="*/ 47480 h 854653"/>
              <a:gd name="connsiteX6" fmla="*/ 1032650 w 2528213"/>
              <a:gd name="connsiteY6" fmla="*/ 35610 h 854653"/>
              <a:gd name="connsiteX7" fmla="*/ 973303 w 2528213"/>
              <a:gd name="connsiteY7" fmla="*/ 23740 h 854653"/>
              <a:gd name="connsiteX8" fmla="*/ 878346 w 2528213"/>
              <a:gd name="connsiteY8" fmla="*/ 11870 h 854653"/>
              <a:gd name="connsiteX9" fmla="*/ 724042 w 2528213"/>
              <a:gd name="connsiteY9" fmla="*/ 23740 h 854653"/>
              <a:gd name="connsiteX10" fmla="*/ 629086 w 2528213"/>
              <a:gd name="connsiteY10" fmla="*/ 35610 h 854653"/>
              <a:gd name="connsiteX11" fmla="*/ 427304 w 2528213"/>
              <a:gd name="connsiteY11" fmla="*/ 47480 h 854653"/>
              <a:gd name="connsiteX12" fmla="*/ 273000 w 2528213"/>
              <a:gd name="connsiteY12" fmla="*/ 71221 h 854653"/>
              <a:gd name="connsiteX13" fmla="*/ 225521 w 2528213"/>
              <a:gd name="connsiteY13" fmla="*/ 83091 h 854653"/>
              <a:gd name="connsiteX14" fmla="*/ 154304 w 2528213"/>
              <a:gd name="connsiteY14" fmla="*/ 130572 h 854653"/>
              <a:gd name="connsiteX15" fmla="*/ 118696 w 2528213"/>
              <a:gd name="connsiteY15" fmla="*/ 154312 h 854653"/>
              <a:gd name="connsiteX16" fmla="*/ 47478 w 2528213"/>
              <a:gd name="connsiteY16" fmla="*/ 225533 h 854653"/>
              <a:gd name="connsiteX17" fmla="*/ 35609 w 2528213"/>
              <a:gd name="connsiteY17" fmla="*/ 261144 h 854653"/>
              <a:gd name="connsiteX18" fmla="*/ 11870 w 2528213"/>
              <a:gd name="connsiteY18" fmla="*/ 308624 h 854653"/>
              <a:gd name="connsiteX19" fmla="*/ 0 w 2528213"/>
              <a:gd name="connsiteY19" fmla="*/ 367975 h 854653"/>
              <a:gd name="connsiteX20" fmla="*/ 11870 w 2528213"/>
              <a:gd name="connsiteY20" fmla="*/ 557898 h 854653"/>
              <a:gd name="connsiteX21" fmla="*/ 59348 w 2528213"/>
              <a:gd name="connsiteY21" fmla="*/ 652860 h 854653"/>
              <a:gd name="connsiteX22" fmla="*/ 106826 w 2528213"/>
              <a:gd name="connsiteY22" fmla="*/ 712211 h 854653"/>
              <a:gd name="connsiteX23" fmla="*/ 142435 w 2528213"/>
              <a:gd name="connsiteY23" fmla="*/ 759691 h 854653"/>
              <a:gd name="connsiteX24" fmla="*/ 213652 w 2528213"/>
              <a:gd name="connsiteY24" fmla="*/ 819042 h 854653"/>
              <a:gd name="connsiteX25" fmla="*/ 356086 w 2528213"/>
              <a:gd name="connsiteY25" fmla="*/ 854653 h 854653"/>
              <a:gd name="connsiteX26" fmla="*/ 724042 w 2528213"/>
              <a:gd name="connsiteY26" fmla="*/ 842783 h 854653"/>
              <a:gd name="connsiteX27" fmla="*/ 913955 w 2528213"/>
              <a:gd name="connsiteY27" fmla="*/ 807172 h 854653"/>
              <a:gd name="connsiteX28" fmla="*/ 997042 w 2528213"/>
              <a:gd name="connsiteY28" fmla="*/ 795302 h 854653"/>
              <a:gd name="connsiteX29" fmla="*/ 1115737 w 2528213"/>
              <a:gd name="connsiteY29" fmla="*/ 771562 h 854653"/>
              <a:gd name="connsiteX30" fmla="*/ 1258172 w 2528213"/>
              <a:gd name="connsiteY30" fmla="*/ 747821 h 854653"/>
              <a:gd name="connsiteX31" fmla="*/ 1329389 w 2528213"/>
              <a:gd name="connsiteY31" fmla="*/ 735951 h 854653"/>
              <a:gd name="connsiteX32" fmla="*/ 1448084 w 2528213"/>
              <a:gd name="connsiteY32" fmla="*/ 712211 h 854653"/>
              <a:gd name="connsiteX33" fmla="*/ 1483693 w 2528213"/>
              <a:gd name="connsiteY33" fmla="*/ 700341 h 854653"/>
              <a:gd name="connsiteX34" fmla="*/ 1709214 w 2528213"/>
              <a:gd name="connsiteY34" fmla="*/ 676600 h 854653"/>
              <a:gd name="connsiteX35" fmla="*/ 1946605 w 2528213"/>
              <a:gd name="connsiteY35" fmla="*/ 640990 h 854653"/>
              <a:gd name="connsiteX36" fmla="*/ 2172127 w 2528213"/>
              <a:gd name="connsiteY36" fmla="*/ 617249 h 854653"/>
              <a:gd name="connsiteX37" fmla="*/ 2314561 w 2528213"/>
              <a:gd name="connsiteY37" fmla="*/ 522288 h 854653"/>
              <a:gd name="connsiteX38" fmla="*/ 2433257 w 2528213"/>
              <a:gd name="connsiteY38" fmla="*/ 439196 h 854653"/>
              <a:gd name="connsiteX39" fmla="*/ 2504474 w 2528213"/>
              <a:gd name="connsiteY39" fmla="*/ 356105 h 854653"/>
              <a:gd name="connsiteX40" fmla="*/ 2528213 w 2528213"/>
              <a:gd name="connsiteY40" fmla="*/ 261144 h 854653"/>
              <a:gd name="connsiteX41" fmla="*/ 2504474 w 2528213"/>
              <a:gd name="connsiteY41" fmla="*/ 130572 h 854653"/>
              <a:gd name="connsiteX42" fmla="*/ 2480735 w 2528213"/>
              <a:gd name="connsiteY42" fmla="*/ 106831 h 854653"/>
              <a:gd name="connsiteX43" fmla="*/ 2267083 w 2528213"/>
              <a:gd name="connsiteY43" fmla="*/ 23740 h 854653"/>
              <a:gd name="connsiteX44" fmla="*/ 1970344 w 2528213"/>
              <a:gd name="connsiteY44" fmla="*/ 35610 h 854653"/>
              <a:gd name="connsiteX45" fmla="*/ 1958475 w 2528213"/>
              <a:gd name="connsiteY45" fmla="*/ 71221 h 854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528213" h="854653">
                <a:moveTo>
                  <a:pt x="2124649" y="47480"/>
                </a:moveTo>
                <a:cubicBezTo>
                  <a:pt x="2104866" y="35610"/>
                  <a:pt x="2086383" y="21240"/>
                  <a:pt x="2065301" y="11870"/>
                </a:cubicBezTo>
                <a:cubicBezTo>
                  <a:pt x="2050394" y="5244"/>
                  <a:pt x="2034136" y="0"/>
                  <a:pt x="2017823" y="0"/>
                </a:cubicBezTo>
                <a:cubicBezTo>
                  <a:pt x="1827869" y="0"/>
                  <a:pt x="1637997" y="7913"/>
                  <a:pt x="1448084" y="11870"/>
                </a:cubicBezTo>
                <a:lnTo>
                  <a:pt x="1341259" y="23740"/>
                </a:lnTo>
                <a:cubicBezTo>
                  <a:pt x="1285775" y="30977"/>
                  <a:pt x="1175085" y="47480"/>
                  <a:pt x="1175085" y="47480"/>
                </a:cubicBezTo>
                <a:cubicBezTo>
                  <a:pt x="1127607" y="43523"/>
                  <a:pt x="1079967" y="41177"/>
                  <a:pt x="1032650" y="35610"/>
                </a:cubicBezTo>
                <a:cubicBezTo>
                  <a:pt x="1012614" y="33253"/>
                  <a:pt x="993243" y="26808"/>
                  <a:pt x="973303" y="23740"/>
                </a:cubicBezTo>
                <a:cubicBezTo>
                  <a:pt x="941775" y="18889"/>
                  <a:pt x="909998" y="15827"/>
                  <a:pt x="878346" y="11870"/>
                </a:cubicBezTo>
                <a:lnTo>
                  <a:pt x="724042" y="23740"/>
                </a:lnTo>
                <a:cubicBezTo>
                  <a:pt x="692287" y="26764"/>
                  <a:pt x="660883" y="33066"/>
                  <a:pt x="629086" y="35610"/>
                </a:cubicBezTo>
                <a:cubicBezTo>
                  <a:pt x="561924" y="40983"/>
                  <a:pt x="494565" y="43523"/>
                  <a:pt x="427304" y="47480"/>
                </a:cubicBezTo>
                <a:cubicBezTo>
                  <a:pt x="387411" y="53180"/>
                  <a:pt x="314162" y="62988"/>
                  <a:pt x="273000" y="71221"/>
                </a:cubicBezTo>
                <a:cubicBezTo>
                  <a:pt x="257003" y="74420"/>
                  <a:pt x="241347" y="79134"/>
                  <a:pt x="225521" y="83091"/>
                </a:cubicBezTo>
                <a:cubicBezTo>
                  <a:pt x="129823" y="130942"/>
                  <a:pt x="214721" y="82235"/>
                  <a:pt x="154304" y="130572"/>
                </a:cubicBezTo>
                <a:cubicBezTo>
                  <a:pt x="143165" y="139484"/>
                  <a:pt x="129358" y="144834"/>
                  <a:pt x="118696" y="154312"/>
                </a:cubicBezTo>
                <a:cubicBezTo>
                  <a:pt x="93604" y="176617"/>
                  <a:pt x="47478" y="225533"/>
                  <a:pt x="47478" y="225533"/>
                </a:cubicBezTo>
                <a:cubicBezTo>
                  <a:pt x="43522" y="237403"/>
                  <a:pt x="40538" y="249643"/>
                  <a:pt x="35609" y="261144"/>
                </a:cubicBezTo>
                <a:cubicBezTo>
                  <a:pt x="28639" y="277408"/>
                  <a:pt x="17465" y="291837"/>
                  <a:pt x="11870" y="308624"/>
                </a:cubicBezTo>
                <a:cubicBezTo>
                  <a:pt x="5490" y="327764"/>
                  <a:pt x="3957" y="348191"/>
                  <a:pt x="0" y="367975"/>
                </a:cubicBezTo>
                <a:cubicBezTo>
                  <a:pt x="3957" y="431283"/>
                  <a:pt x="5230" y="494815"/>
                  <a:pt x="11870" y="557898"/>
                </a:cubicBezTo>
                <a:cubicBezTo>
                  <a:pt x="15074" y="588339"/>
                  <a:pt x="46730" y="632670"/>
                  <a:pt x="59348" y="652860"/>
                </a:cubicBezTo>
                <a:cubicBezTo>
                  <a:pt x="103364" y="723288"/>
                  <a:pt x="61963" y="658373"/>
                  <a:pt x="106826" y="712211"/>
                </a:cubicBezTo>
                <a:cubicBezTo>
                  <a:pt x="119490" y="727409"/>
                  <a:pt x="129771" y="744493"/>
                  <a:pt x="142435" y="759691"/>
                </a:cubicBezTo>
                <a:cubicBezTo>
                  <a:pt x="156507" y="776579"/>
                  <a:pt x="199036" y="813561"/>
                  <a:pt x="213652" y="819042"/>
                </a:cubicBezTo>
                <a:cubicBezTo>
                  <a:pt x="259475" y="836227"/>
                  <a:pt x="356086" y="854653"/>
                  <a:pt x="356086" y="854653"/>
                </a:cubicBezTo>
                <a:cubicBezTo>
                  <a:pt x="478738" y="850696"/>
                  <a:pt x="601496" y="849233"/>
                  <a:pt x="724042" y="842783"/>
                </a:cubicBezTo>
                <a:cubicBezTo>
                  <a:pt x="789989" y="839312"/>
                  <a:pt x="849249" y="819305"/>
                  <a:pt x="913955" y="807172"/>
                </a:cubicBezTo>
                <a:cubicBezTo>
                  <a:pt x="941453" y="802016"/>
                  <a:pt x="969346" y="799259"/>
                  <a:pt x="997042" y="795302"/>
                </a:cubicBezTo>
                <a:cubicBezTo>
                  <a:pt x="1062852" y="773364"/>
                  <a:pt x="1012079" y="787930"/>
                  <a:pt x="1115737" y="771562"/>
                </a:cubicBezTo>
                <a:lnTo>
                  <a:pt x="1258172" y="747821"/>
                </a:lnTo>
                <a:cubicBezTo>
                  <a:pt x="1281911" y="743864"/>
                  <a:pt x="1305790" y="740671"/>
                  <a:pt x="1329389" y="735951"/>
                </a:cubicBezTo>
                <a:cubicBezTo>
                  <a:pt x="1368954" y="728038"/>
                  <a:pt x="1408769" y="721284"/>
                  <a:pt x="1448084" y="712211"/>
                </a:cubicBezTo>
                <a:cubicBezTo>
                  <a:pt x="1460275" y="709398"/>
                  <a:pt x="1471351" y="702398"/>
                  <a:pt x="1483693" y="700341"/>
                </a:cubicBezTo>
                <a:cubicBezTo>
                  <a:pt x="1525233" y="693417"/>
                  <a:pt x="1671183" y="681671"/>
                  <a:pt x="1709214" y="676600"/>
                </a:cubicBezTo>
                <a:cubicBezTo>
                  <a:pt x="1788528" y="666024"/>
                  <a:pt x="1867207" y="650916"/>
                  <a:pt x="1946605" y="640990"/>
                </a:cubicBezTo>
                <a:cubicBezTo>
                  <a:pt x="2084926" y="623698"/>
                  <a:pt x="2009794" y="632007"/>
                  <a:pt x="2172127" y="617249"/>
                </a:cubicBezTo>
                <a:cubicBezTo>
                  <a:pt x="2283091" y="572861"/>
                  <a:pt x="2184912" y="619530"/>
                  <a:pt x="2314561" y="522288"/>
                </a:cubicBezTo>
                <a:cubicBezTo>
                  <a:pt x="2387915" y="467269"/>
                  <a:pt x="2364369" y="508088"/>
                  <a:pt x="2433257" y="439196"/>
                </a:cubicBezTo>
                <a:cubicBezTo>
                  <a:pt x="2459050" y="413401"/>
                  <a:pt x="2480735" y="383802"/>
                  <a:pt x="2504474" y="356105"/>
                </a:cubicBezTo>
                <a:cubicBezTo>
                  <a:pt x="2512387" y="324451"/>
                  <a:pt x="2528213" y="293772"/>
                  <a:pt x="2528213" y="261144"/>
                </a:cubicBezTo>
                <a:cubicBezTo>
                  <a:pt x="2528213" y="216907"/>
                  <a:pt x="2517483" y="172853"/>
                  <a:pt x="2504474" y="130572"/>
                </a:cubicBezTo>
                <a:cubicBezTo>
                  <a:pt x="2501183" y="119876"/>
                  <a:pt x="2490560" y="112190"/>
                  <a:pt x="2480735" y="106831"/>
                </a:cubicBezTo>
                <a:cubicBezTo>
                  <a:pt x="2406818" y="66510"/>
                  <a:pt x="2346138" y="50094"/>
                  <a:pt x="2267083" y="23740"/>
                </a:cubicBezTo>
                <a:cubicBezTo>
                  <a:pt x="2168170" y="27697"/>
                  <a:pt x="2068185" y="20557"/>
                  <a:pt x="1970344" y="35610"/>
                </a:cubicBezTo>
                <a:cubicBezTo>
                  <a:pt x="1957977" y="37513"/>
                  <a:pt x="1958475" y="71221"/>
                  <a:pt x="1958475" y="7122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3964428" y="2326556"/>
            <a:ext cx="1127606" cy="807173"/>
          </a:xfrm>
          <a:custGeom>
            <a:avLst/>
            <a:gdLst>
              <a:gd name="connsiteX0" fmla="*/ 712172 w 1127606"/>
              <a:gd name="connsiteY0" fmla="*/ 106832 h 807173"/>
              <a:gd name="connsiteX1" fmla="*/ 652825 w 1127606"/>
              <a:gd name="connsiteY1" fmla="*/ 47481 h 807173"/>
              <a:gd name="connsiteX2" fmla="*/ 605346 w 1127606"/>
              <a:gd name="connsiteY2" fmla="*/ 23741 h 807173"/>
              <a:gd name="connsiteX3" fmla="*/ 439173 w 1127606"/>
              <a:gd name="connsiteY3" fmla="*/ 0 h 807173"/>
              <a:gd name="connsiteX4" fmla="*/ 237391 w 1127606"/>
              <a:gd name="connsiteY4" fmla="*/ 23741 h 807173"/>
              <a:gd name="connsiteX5" fmla="*/ 142434 w 1127606"/>
              <a:gd name="connsiteY5" fmla="*/ 106832 h 807173"/>
              <a:gd name="connsiteX6" fmla="*/ 118695 w 1127606"/>
              <a:gd name="connsiteY6" fmla="*/ 130573 h 807173"/>
              <a:gd name="connsiteX7" fmla="*/ 71217 w 1127606"/>
              <a:gd name="connsiteY7" fmla="*/ 178053 h 807173"/>
              <a:gd name="connsiteX8" fmla="*/ 0 w 1127606"/>
              <a:gd name="connsiteY8" fmla="*/ 296755 h 807173"/>
              <a:gd name="connsiteX9" fmla="*/ 35608 w 1127606"/>
              <a:gd name="connsiteY9" fmla="*/ 510418 h 807173"/>
              <a:gd name="connsiteX10" fmla="*/ 83087 w 1127606"/>
              <a:gd name="connsiteY10" fmla="*/ 569769 h 807173"/>
              <a:gd name="connsiteX11" fmla="*/ 142434 w 1127606"/>
              <a:gd name="connsiteY11" fmla="*/ 629120 h 807173"/>
              <a:gd name="connsiteX12" fmla="*/ 166173 w 1127606"/>
              <a:gd name="connsiteY12" fmla="*/ 652861 h 807173"/>
              <a:gd name="connsiteX13" fmla="*/ 237391 w 1127606"/>
              <a:gd name="connsiteY13" fmla="*/ 700341 h 807173"/>
              <a:gd name="connsiteX14" fmla="*/ 284869 w 1127606"/>
              <a:gd name="connsiteY14" fmla="*/ 735952 h 807173"/>
              <a:gd name="connsiteX15" fmla="*/ 320477 w 1127606"/>
              <a:gd name="connsiteY15" fmla="*/ 747822 h 807173"/>
              <a:gd name="connsiteX16" fmla="*/ 439173 w 1127606"/>
              <a:gd name="connsiteY16" fmla="*/ 771563 h 807173"/>
              <a:gd name="connsiteX17" fmla="*/ 522260 w 1127606"/>
              <a:gd name="connsiteY17" fmla="*/ 795303 h 807173"/>
              <a:gd name="connsiteX18" fmla="*/ 617216 w 1127606"/>
              <a:gd name="connsiteY18" fmla="*/ 807173 h 807173"/>
              <a:gd name="connsiteX19" fmla="*/ 735911 w 1127606"/>
              <a:gd name="connsiteY19" fmla="*/ 795303 h 807173"/>
              <a:gd name="connsiteX20" fmla="*/ 771520 w 1127606"/>
              <a:gd name="connsiteY20" fmla="*/ 783433 h 807173"/>
              <a:gd name="connsiteX21" fmla="*/ 818998 w 1127606"/>
              <a:gd name="connsiteY21" fmla="*/ 771563 h 807173"/>
              <a:gd name="connsiteX22" fmla="*/ 890216 w 1127606"/>
              <a:gd name="connsiteY22" fmla="*/ 724082 h 807173"/>
              <a:gd name="connsiteX23" fmla="*/ 925824 w 1127606"/>
              <a:gd name="connsiteY23" fmla="*/ 700341 h 807173"/>
              <a:gd name="connsiteX24" fmla="*/ 997041 w 1127606"/>
              <a:gd name="connsiteY24" fmla="*/ 640991 h 807173"/>
              <a:gd name="connsiteX25" fmla="*/ 1020781 w 1127606"/>
              <a:gd name="connsiteY25" fmla="*/ 605380 h 807173"/>
              <a:gd name="connsiteX26" fmla="*/ 1091998 w 1127606"/>
              <a:gd name="connsiteY26" fmla="*/ 522289 h 807173"/>
              <a:gd name="connsiteX27" fmla="*/ 1127606 w 1127606"/>
              <a:gd name="connsiteY27" fmla="*/ 403587 h 807173"/>
              <a:gd name="connsiteX28" fmla="*/ 1103867 w 1127606"/>
              <a:gd name="connsiteY28" fmla="*/ 261145 h 807173"/>
              <a:gd name="connsiteX29" fmla="*/ 1032650 w 1127606"/>
              <a:gd name="connsiteY29" fmla="*/ 189923 h 807173"/>
              <a:gd name="connsiteX30" fmla="*/ 902085 w 1127606"/>
              <a:gd name="connsiteY30" fmla="*/ 130573 h 807173"/>
              <a:gd name="connsiteX31" fmla="*/ 818998 w 1127606"/>
              <a:gd name="connsiteY31" fmla="*/ 94962 h 807173"/>
              <a:gd name="connsiteX32" fmla="*/ 759651 w 1127606"/>
              <a:gd name="connsiteY32" fmla="*/ 83092 h 807173"/>
              <a:gd name="connsiteX33" fmla="*/ 664694 w 1127606"/>
              <a:gd name="connsiteY33" fmla="*/ 59351 h 807173"/>
              <a:gd name="connsiteX34" fmla="*/ 569738 w 1127606"/>
              <a:gd name="connsiteY34" fmla="*/ 47481 h 807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127606" h="807173">
                <a:moveTo>
                  <a:pt x="712172" y="106832"/>
                </a:moveTo>
                <a:cubicBezTo>
                  <a:pt x="692390" y="87048"/>
                  <a:pt x="674909" y="64658"/>
                  <a:pt x="652825" y="47481"/>
                </a:cubicBezTo>
                <a:cubicBezTo>
                  <a:pt x="638858" y="36617"/>
                  <a:pt x="621610" y="30711"/>
                  <a:pt x="605346" y="23741"/>
                </a:cubicBezTo>
                <a:cubicBezTo>
                  <a:pt x="550015" y="27"/>
                  <a:pt x="506278" y="6101"/>
                  <a:pt x="439173" y="0"/>
                </a:cubicBezTo>
                <a:cubicBezTo>
                  <a:pt x="412915" y="1876"/>
                  <a:pt x="291347" y="-3238"/>
                  <a:pt x="237391" y="23741"/>
                </a:cubicBezTo>
                <a:cubicBezTo>
                  <a:pt x="198131" y="43372"/>
                  <a:pt x="173375" y="75889"/>
                  <a:pt x="142434" y="106832"/>
                </a:cubicBezTo>
                <a:lnTo>
                  <a:pt x="118695" y="130573"/>
                </a:lnTo>
                <a:cubicBezTo>
                  <a:pt x="102869" y="146400"/>
                  <a:pt x="83632" y="159430"/>
                  <a:pt x="71217" y="178053"/>
                </a:cubicBezTo>
                <a:cubicBezTo>
                  <a:pt x="13924" y="263997"/>
                  <a:pt x="36498" y="223754"/>
                  <a:pt x="0" y="296755"/>
                </a:cubicBezTo>
                <a:cubicBezTo>
                  <a:pt x="514" y="302929"/>
                  <a:pt x="3858" y="478665"/>
                  <a:pt x="35608" y="510418"/>
                </a:cubicBezTo>
                <a:cubicBezTo>
                  <a:pt x="128170" y="602988"/>
                  <a:pt x="-21735" y="449967"/>
                  <a:pt x="83087" y="569769"/>
                </a:cubicBezTo>
                <a:cubicBezTo>
                  <a:pt x="101510" y="590825"/>
                  <a:pt x="122652" y="609336"/>
                  <a:pt x="142434" y="629120"/>
                </a:cubicBezTo>
                <a:cubicBezTo>
                  <a:pt x="150347" y="637034"/>
                  <a:pt x="156861" y="646653"/>
                  <a:pt x="166173" y="652861"/>
                </a:cubicBezTo>
                <a:cubicBezTo>
                  <a:pt x="189912" y="668688"/>
                  <a:pt x="214566" y="683221"/>
                  <a:pt x="237391" y="700341"/>
                </a:cubicBezTo>
                <a:cubicBezTo>
                  <a:pt x="253217" y="712211"/>
                  <a:pt x="267693" y="726136"/>
                  <a:pt x="284869" y="735952"/>
                </a:cubicBezTo>
                <a:cubicBezTo>
                  <a:pt x="295732" y="742160"/>
                  <a:pt x="308286" y="745009"/>
                  <a:pt x="320477" y="747822"/>
                </a:cubicBezTo>
                <a:cubicBezTo>
                  <a:pt x="359793" y="756895"/>
                  <a:pt x="400895" y="758803"/>
                  <a:pt x="439173" y="771563"/>
                </a:cubicBezTo>
                <a:cubicBezTo>
                  <a:pt x="467398" y="780972"/>
                  <a:pt x="492449" y="790334"/>
                  <a:pt x="522260" y="795303"/>
                </a:cubicBezTo>
                <a:cubicBezTo>
                  <a:pt x="553724" y="800547"/>
                  <a:pt x="585564" y="803216"/>
                  <a:pt x="617216" y="807173"/>
                </a:cubicBezTo>
                <a:cubicBezTo>
                  <a:pt x="656781" y="803216"/>
                  <a:pt x="696611" y="801349"/>
                  <a:pt x="735911" y="795303"/>
                </a:cubicBezTo>
                <a:cubicBezTo>
                  <a:pt x="748277" y="793400"/>
                  <a:pt x="759490" y="786870"/>
                  <a:pt x="771520" y="783433"/>
                </a:cubicBezTo>
                <a:cubicBezTo>
                  <a:pt x="787205" y="778951"/>
                  <a:pt x="803172" y="775520"/>
                  <a:pt x="818998" y="771563"/>
                </a:cubicBezTo>
                <a:lnTo>
                  <a:pt x="890216" y="724082"/>
                </a:lnTo>
                <a:cubicBezTo>
                  <a:pt x="902085" y="716169"/>
                  <a:pt x="915737" y="710428"/>
                  <a:pt x="925824" y="700341"/>
                </a:cubicBezTo>
                <a:cubicBezTo>
                  <a:pt x="971520" y="654644"/>
                  <a:pt x="947466" y="674043"/>
                  <a:pt x="997041" y="640991"/>
                </a:cubicBezTo>
                <a:cubicBezTo>
                  <a:pt x="1004954" y="629121"/>
                  <a:pt x="1011497" y="616212"/>
                  <a:pt x="1020781" y="605380"/>
                </a:cubicBezTo>
                <a:cubicBezTo>
                  <a:pt x="1107128" y="504637"/>
                  <a:pt x="1037499" y="604041"/>
                  <a:pt x="1091998" y="522289"/>
                </a:cubicBezTo>
                <a:cubicBezTo>
                  <a:pt x="1120896" y="435591"/>
                  <a:pt x="1109668" y="475345"/>
                  <a:pt x="1127606" y="403587"/>
                </a:cubicBezTo>
                <a:cubicBezTo>
                  <a:pt x="1124988" y="382641"/>
                  <a:pt x="1117708" y="293443"/>
                  <a:pt x="1103867" y="261145"/>
                </a:cubicBezTo>
                <a:cubicBezTo>
                  <a:pt x="1089518" y="227663"/>
                  <a:pt x="1063303" y="208316"/>
                  <a:pt x="1032650" y="189923"/>
                </a:cubicBezTo>
                <a:cubicBezTo>
                  <a:pt x="970514" y="152639"/>
                  <a:pt x="963487" y="157865"/>
                  <a:pt x="902085" y="130573"/>
                </a:cubicBezTo>
                <a:cubicBezTo>
                  <a:pt x="858404" y="111158"/>
                  <a:pt x="860796" y="105412"/>
                  <a:pt x="818998" y="94962"/>
                </a:cubicBezTo>
                <a:cubicBezTo>
                  <a:pt x="799426" y="90069"/>
                  <a:pt x="779308" y="87629"/>
                  <a:pt x="759651" y="83092"/>
                </a:cubicBezTo>
                <a:cubicBezTo>
                  <a:pt x="727860" y="75755"/>
                  <a:pt x="697069" y="63398"/>
                  <a:pt x="664694" y="59351"/>
                </a:cubicBezTo>
                <a:lnTo>
                  <a:pt x="569738" y="47481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>
            <a:off x="5982250" y="1824127"/>
            <a:ext cx="2646909" cy="929756"/>
          </a:xfrm>
          <a:custGeom>
            <a:avLst/>
            <a:gdLst>
              <a:gd name="connsiteX0" fmla="*/ 2255214 w 2646909"/>
              <a:gd name="connsiteY0" fmla="*/ 75103 h 929756"/>
              <a:gd name="connsiteX1" fmla="*/ 2124649 w 2646909"/>
              <a:gd name="connsiteY1" fmla="*/ 63233 h 929756"/>
              <a:gd name="connsiteX2" fmla="*/ 2005953 w 2646909"/>
              <a:gd name="connsiteY2" fmla="*/ 39492 h 929756"/>
              <a:gd name="connsiteX3" fmla="*/ 1887258 w 2646909"/>
              <a:gd name="connsiteY3" fmla="*/ 15752 h 929756"/>
              <a:gd name="connsiteX4" fmla="*/ 1364998 w 2646909"/>
              <a:gd name="connsiteY4" fmla="*/ 27622 h 929756"/>
              <a:gd name="connsiteX5" fmla="*/ 1115737 w 2646909"/>
              <a:gd name="connsiteY5" fmla="*/ 51362 h 929756"/>
              <a:gd name="connsiteX6" fmla="*/ 937694 w 2646909"/>
              <a:gd name="connsiteY6" fmla="*/ 39492 h 929756"/>
              <a:gd name="connsiteX7" fmla="*/ 818999 w 2646909"/>
              <a:gd name="connsiteY7" fmla="*/ 27622 h 929756"/>
              <a:gd name="connsiteX8" fmla="*/ 534130 w 2646909"/>
              <a:gd name="connsiteY8" fmla="*/ 39492 h 929756"/>
              <a:gd name="connsiteX9" fmla="*/ 474782 w 2646909"/>
              <a:gd name="connsiteY9" fmla="*/ 51362 h 929756"/>
              <a:gd name="connsiteX10" fmla="*/ 439173 w 2646909"/>
              <a:gd name="connsiteY10" fmla="*/ 63233 h 929756"/>
              <a:gd name="connsiteX11" fmla="*/ 344217 w 2646909"/>
              <a:gd name="connsiteY11" fmla="*/ 86973 h 929756"/>
              <a:gd name="connsiteX12" fmla="*/ 296739 w 2646909"/>
              <a:gd name="connsiteY12" fmla="*/ 110713 h 929756"/>
              <a:gd name="connsiteX13" fmla="*/ 261130 w 2646909"/>
              <a:gd name="connsiteY13" fmla="*/ 122584 h 929756"/>
              <a:gd name="connsiteX14" fmla="*/ 225522 w 2646909"/>
              <a:gd name="connsiteY14" fmla="*/ 146324 h 929756"/>
              <a:gd name="connsiteX15" fmla="*/ 154304 w 2646909"/>
              <a:gd name="connsiteY15" fmla="*/ 170064 h 929756"/>
              <a:gd name="connsiteX16" fmla="*/ 35609 w 2646909"/>
              <a:gd name="connsiteY16" fmla="*/ 288766 h 929756"/>
              <a:gd name="connsiteX17" fmla="*/ 11870 w 2646909"/>
              <a:gd name="connsiteY17" fmla="*/ 359987 h 929756"/>
              <a:gd name="connsiteX18" fmla="*/ 0 w 2646909"/>
              <a:gd name="connsiteY18" fmla="*/ 395598 h 929756"/>
              <a:gd name="connsiteX19" fmla="*/ 23739 w 2646909"/>
              <a:gd name="connsiteY19" fmla="*/ 538040 h 929756"/>
              <a:gd name="connsiteX20" fmla="*/ 106826 w 2646909"/>
              <a:gd name="connsiteY20" fmla="*/ 633002 h 929756"/>
              <a:gd name="connsiteX21" fmla="*/ 154304 w 2646909"/>
              <a:gd name="connsiteY21" fmla="*/ 704223 h 929756"/>
              <a:gd name="connsiteX22" fmla="*/ 189913 w 2646909"/>
              <a:gd name="connsiteY22" fmla="*/ 751703 h 929756"/>
              <a:gd name="connsiteX23" fmla="*/ 213652 w 2646909"/>
              <a:gd name="connsiteY23" fmla="*/ 799184 h 929756"/>
              <a:gd name="connsiteX24" fmla="*/ 332347 w 2646909"/>
              <a:gd name="connsiteY24" fmla="*/ 882275 h 929756"/>
              <a:gd name="connsiteX25" fmla="*/ 403565 w 2646909"/>
              <a:gd name="connsiteY25" fmla="*/ 906016 h 929756"/>
              <a:gd name="connsiteX26" fmla="*/ 783390 w 2646909"/>
              <a:gd name="connsiteY26" fmla="*/ 929756 h 929756"/>
              <a:gd name="connsiteX27" fmla="*/ 1246302 w 2646909"/>
              <a:gd name="connsiteY27" fmla="*/ 917886 h 929756"/>
              <a:gd name="connsiteX28" fmla="*/ 1281911 w 2646909"/>
              <a:gd name="connsiteY28" fmla="*/ 906016 h 929756"/>
              <a:gd name="connsiteX29" fmla="*/ 1353128 w 2646909"/>
              <a:gd name="connsiteY29" fmla="*/ 894146 h 929756"/>
              <a:gd name="connsiteX30" fmla="*/ 1543041 w 2646909"/>
              <a:gd name="connsiteY30" fmla="*/ 870405 h 929756"/>
              <a:gd name="connsiteX31" fmla="*/ 1626128 w 2646909"/>
              <a:gd name="connsiteY31" fmla="*/ 858535 h 929756"/>
              <a:gd name="connsiteX32" fmla="*/ 1721084 w 2646909"/>
              <a:gd name="connsiteY32" fmla="*/ 846665 h 929756"/>
              <a:gd name="connsiteX33" fmla="*/ 1910997 w 2646909"/>
              <a:gd name="connsiteY33" fmla="*/ 858535 h 929756"/>
              <a:gd name="connsiteX34" fmla="*/ 1946605 w 2646909"/>
              <a:gd name="connsiteY34" fmla="*/ 870405 h 929756"/>
              <a:gd name="connsiteX35" fmla="*/ 2136518 w 2646909"/>
              <a:gd name="connsiteY35" fmla="*/ 882275 h 929756"/>
              <a:gd name="connsiteX36" fmla="*/ 2207735 w 2646909"/>
              <a:gd name="connsiteY36" fmla="*/ 894146 h 929756"/>
              <a:gd name="connsiteX37" fmla="*/ 2243344 w 2646909"/>
              <a:gd name="connsiteY37" fmla="*/ 906016 h 929756"/>
              <a:gd name="connsiteX38" fmla="*/ 2397648 w 2646909"/>
              <a:gd name="connsiteY38" fmla="*/ 894146 h 929756"/>
              <a:gd name="connsiteX39" fmla="*/ 2433257 w 2646909"/>
              <a:gd name="connsiteY39" fmla="*/ 882275 h 929756"/>
              <a:gd name="connsiteX40" fmla="*/ 2540083 w 2646909"/>
              <a:gd name="connsiteY40" fmla="*/ 822924 h 929756"/>
              <a:gd name="connsiteX41" fmla="*/ 2575691 w 2646909"/>
              <a:gd name="connsiteY41" fmla="*/ 787314 h 929756"/>
              <a:gd name="connsiteX42" fmla="*/ 2623169 w 2646909"/>
              <a:gd name="connsiteY42" fmla="*/ 704223 h 929756"/>
              <a:gd name="connsiteX43" fmla="*/ 2635039 w 2646909"/>
              <a:gd name="connsiteY43" fmla="*/ 656742 h 929756"/>
              <a:gd name="connsiteX44" fmla="*/ 2646909 w 2646909"/>
              <a:gd name="connsiteY44" fmla="*/ 621131 h 929756"/>
              <a:gd name="connsiteX45" fmla="*/ 2635039 w 2646909"/>
              <a:gd name="connsiteY45" fmla="*/ 443079 h 929756"/>
              <a:gd name="connsiteX46" fmla="*/ 2599430 w 2646909"/>
              <a:gd name="connsiteY46" fmla="*/ 371857 h 929756"/>
              <a:gd name="connsiteX47" fmla="*/ 2575691 w 2646909"/>
              <a:gd name="connsiteY47" fmla="*/ 324377 h 929756"/>
              <a:gd name="connsiteX48" fmla="*/ 2551952 w 2646909"/>
              <a:gd name="connsiteY48" fmla="*/ 300636 h 929756"/>
              <a:gd name="connsiteX49" fmla="*/ 2528213 w 2646909"/>
              <a:gd name="connsiteY49" fmla="*/ 253156 h 929756"/>
              <a:gd name="connsiteX50" fmla="*/ 2504474 w 2646909"/>
              <a:gd name="connsiteY50" fmla="*/ 229415 h 929756"/>
              <a:gd name="connsiteX51" fmla="*/ 2480735 w 2646909"/>
              <a:gd name="connsiteY51" fmla="*/ 193805 h 929756"/>
              <a:gd name="connsiteX52" fmla="*/ 2445126 w 2646909"/>
              <a:gd name="connsiteY52" fmla="*/ 170064 h 929756"/>
              <a:gd name="connsiteX53" fmla="*/ 2385779 w 2646909"/>
              <a:gd name="connsiteY53" fmla="*/ 110713 h 929756"/>
              <a:gd name="connsiteX54" fmla="*/ 2314561 w 2646909"/>
              <a:gd name="connsiteY54" fmla="*/ 63233 h 929756"/>
              <a:gd name="connsiteX55" fmla="*/ 2255214 w 2646909"/>
              <a:gd name="connsiteY55" fmla="*/ 15752 h 929756"/>
              <a:gd name="connsiteX56" fmla="*/ 2219605 w 2646909"/>
              <a:gd name="connsiteY56" fmla="*/ 3882 h 929756"/>
              <a:gd name="connsiteX57" fmla="*/ 2053431 w 2646909"/>
              <a:gd name="connsiteY57" fmla="*/ 39492 h 929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646909" h="929756">
                <a:moveTo>
                  <a:pt x="2255214" y="75103"/>
                </a:moveTo>
                <a:cubicBezTo>
                  <a:pt x="2147048" y="96737"/>
                  <a:pt x="2245122" y="87329"/>
                  <a:pt x="2124649" y="63233"/>
                </a:cubicBezTo>
                <a:cubicBezTo>
                  <a:pt x="2085084" y="55319"/>
                  <a:pt x="2045753" y="46126"/>
                  <a:pt x="2005953" y="39492"/>
                </a:cubicBezTo>
                <a:cubicBezTo>
                  <a:pt x="1918645" y="24940"/>
                  <a:pt x="1958084" y="33459"/>
                  <a:pt x="1887258" y="15752"/>
                </a:cubicBezTo>
                <a:cubicBezTo>
                  <a:pt x="1713171" y="19709"/>
                  <a:pt x="1538944" y="19593"/>
                  <a:pt x="1364998" y="27622"/>
                </a:cubicBezTo>
                <a:cubicBezTo>
                  <a:pt x="1281624" y="31470"/>
                  <a:pt x="1115737" y="51362"/>
                  <a:pt x="1115737" y="51362"/>
                </a:cubicBezTo>
                <a:lnTo>
                  <a:pt x="937694" y="39492"/>
                </a:lnTo>
                <a:cubicBezTo>
                  <a:pt x="898058" y="36321"/>
                  <a:pt x="858761" y="27622"/>
                  <a:pt x="818999" y="27622"/>
                </a:cubicBezTo>
                <a:cubicBezTo>
                  <a:pt x="723960" y="27622"/>
                  <a:pt x="629086" y="35535"/>
                  <a:pt x="534130" y="39492"/>
                </a:cubicBezTo>
                <a:cubicBezTo>
                  <a:pt x="514347" y="43449"/>
                  <a:pt x="494354" y="46469"/>
                  <a:pt x="474782" y="51362"/>
                </a:cubicBezTo>
                <a:cubicBezTo>
                  <a:pt x="462644" y="54397"/>
                  <a:pt x="451311" y="60198"/>
                  <a:pt x="439173" y="63233"/>
                </a:cubicBezTo>
                <a:cubicBezTo>
                  <a:pt x="394585" y="74381"/>
                  <a:pt x="382203" y="70693"/>
                  <a:pt x="344217" y="86973"/>
                </a:cubicBezTo>
                <a:cubicBezTo>
                  <a:pt x="327954" y="93943"/>
                  <a:pt x="313002" y="103743"/>
                  <a:pt x="296739" y="110713"/>
                </a:cubicBezTo>
                <a:cubicBezTo>
                  <a:pt x="285239" y="115642"/>
                  <a:pt x="272321" y="116988"/>
                  <a:pt x="261130" y="122584"/>
                </a:cubicBezTo>
                <a:cubicBezTo>
                  <a:pt x="248371" y="128964"/>
                  <a:pt x="238558" y="140530"/>
                  <a:pt x="225522" y="146324"/>
                </a:cubicBezTo>
                <a:cubicBezTo>
                  <a:pt x="202655" y="156487"/>
                  <a:pt x="154304" y="170064"/>
                  <a:pt x="154304" y="170064"/>
                </a:cubicBezTo>
                <a:cubicBezTo>
                  <a:pt x="100042" y="206241"/>
                  <a:pt x="58217" y="220937"/>
                  <a:pt x="35609" y="288766"/>
                </a:cubicBezTo>
                <a:lnTo>
                  <a:pt x="11870" y="359987"/>
                </a:lnTo>
                <a:lnTo>
                  <a:pt x="0" y="395598"/>
                </a:lnTo>
                <a:cubicBezTo>
                  <a:pt x="3760" y="429440"/>
                  <a:pt x="3855" y="498270"/>
                  <a:pt x="23739" y="538040"/>
                </a:cubicBezTo>
                <a:cubicBezTo>
                  <a:pt x="59143" y="608854"/>
                  <a:pt x="44948" y="540180"/>
                  <a:pt x="106826" y="633002"/>
                </a:cubicBezTo>
                <a:cubicBezTo>
                  <a:pt x="122652" y="656742"/>
                  <a:pt x="137185" y="681397"/>
                  <a:pt x="154304" y="704223"/>
                </a:cubicBezTo>
                <a:cubicBezTo>
                  <a:pt x="166174" y="720050"/>
                  <a:pt x="179428" y="734927"/>
                  <a:pt x="189913" y="751703"/>
                </a:cubicBezTo>
                <a:cubicBezTo>
                  <a:pt x="199291" y="766708"/>
                  <a:pt x="202137" y="785749"/>
                  <a:pt x="213652" y="799184"/>
                </a:cubicBezTo>
                <a:cubicBezTo>
                  <a:pt x="224487" y="811826"/>
                  <a:pt x="330434" y="881637"/>
                  <a:pt x="332347" y="882275"/>
                </a:cubicBezTo>
                <a:cubicBezTo>
                  <a:pt x="356086" y="890189"/>
                  <a:pt x="378666" y="903526"/>
                  <a:pt x="403565" y="906016"/>
                </a:cubicBezTo>
                <a:cubicBezTo>
                  <a:pt x="608961" y="926556"/>
                  <a:pt x="482539" y="916080"/>
                  <a:pt x="783390" y="929756"/>
                </a:cubicBezTo>
                <a:cubicBezTo>
                  <a:pt x="937694" y="925799"/>
                  <a:pt x="1092122" y="925228"/>
                  <a:pt x="1246302" y="917886"/>
                </a:cubicBezTo>
                <a:cubicBezTo>
                  <a:pt x="1258800" y="917291"/>
                  <a:pt x="1269697" y="908730"/>
                  <a:pt x="1281911" y="906016"/>
                </a:cubicBezTo>
                <a:cubicBezTo>
                  <a:pt x="1305404" y="900795"/>
                  <a:pt x="1329341" y="897806"/>
                  <a:pt x="1353128" y="894146"/>
                </a:cubicBezTo>
                <a:cubicBezTo>
                  <a:pt x="1477157" y="875063"/>
                  <a:pt x="1401399" y="888111"/>
                  <a:pt x="1543041" y="870405"/>
                </a:cubicBezTo>
                <a:cubicBezTo>
                  <a:pt x="1570802" y="866935"/>
                  <a:pt x="1598397" y="862233"/>
                  <a:pt x="1626128" y="858535"/>
                </a:cubicBezTo>
                <a:lnTo>
                  <a:pt x="1721084" y="846665"/>
                </a:lnTo>
                <a:cubicBezTo>
                  <a:pt x="1784388" y="850622"/>
                  <a:pt x="1847918" y="851895"/>
                  <a:pt x="1910997" y="858535"/>
                </a:cubicBezTo>
                <a:cubicBezTo>
                  <a:pt x="1923440" y="859845"/>
                  <a:pt x="1934162" y="869095"/>
                  <a:pt x="1946605" y="870405"/>
                </a:cubicBezTo>
                <a:cubicBezTo>
                  <a:pt x="2009684" y="877045"/>
                  <a:pt x="2073214" y="878318"/>
                  <a:pt x="2136518" y="882275"/>
                </a:cubicBezTo>
                <a:cubicBezTo>
                  <a:pt x="2160257" y="886232"/>
                  <a:pt x="2184242" y="888925"/>
                  <a:pt x="2207735" y="894146"/>
                </a:cubicBezTo>
                <a:cubicBezTo>
                  <a:pt x="2219949" y="896860"/>
                  <a:pt x="2230832" y="906016"/>
                  <a:pt x="2243344" y="906016"/>
                </a:cubicBezTo>
                <a:cubicBezTo>
                  <a:pt x="2294931" y="906016"/>
                  <a:pt x="2346213" y="898103"/>
                  <a:pt x="2397648" y="894146"/>
                </a:cubicBezTo>
                <a:cubicBezTo>
                  <a:pt x="2409518" y="890189"/>
                  <a:pt x="2422320" y="888352"/>
                  <a:pt x="2433257" y="882275"/>
                </a:cubicBezTo>
                <a:cubicBezTo>
                  <a:pt x="2555699" y="814248"/>
                  <a:pt x="2459509" y="849785"/>
                  <a:pt x="2540083" y="822924"/>
                </a:cubicBezTo>
                <a:cubicBezTo>
                  <a:pt x="2551952" y="811054"/>
                  <a:pt x="2564945" y="800210"/>
                  <a:pt x="2575691" y="787314"/>
                </a:cubicBezTo>
                <a:cubicBezTo>
                  <a:pt x="2591343" y="768530"/>
                  <a:pt x="2615254" y="725330"/>
                  <a:pt x="2623169" y="704223"/>
                </a:cubicBezTo>
                <a:cubicBezTo>
                  <a:pt x="2628897" y="688948"/>
                  <a:pt x="2630557" y="672428"/>
                  <a:pt x="2635039" y="656742"/>
                </a:cubicBezTo>
                <a:cubicBezTo>
                  <a:pt x="2638476" y="644711"/>
                  <a:pt x="2642952" y="633001"/>
                  <a:pt x="2646909" y="621131"/>
                </a:cubicBezTo>
                <a:cubicBezTo>
                  <a:pt x="2642952" y="561780"/>
                  <a:pt x="2641608" y="502198"/>
                  <a:pt x="2635039" y="443079"/>
                </a:cubicBezTo>
                <a:cubicBezTo>
                  <a:pt x="2631287" y="409309"/>
                  <a:pt x="2615710" y="400349"/>
                  <a:pt x="2599430" y="371857"/>
                </a:cubicBezTo>
                <a:cubicBezTo>
                  <a:pt x="2590651" y="356494"/>
                  <a:pt x="2585506" y="339100"/>
                  <a:pt x="2575691" y="324377"/>
                </a:cubicBezTo>
                <a:cubicBezTo>
                  <a:pt x="2569484" y="315065"/>
                  <a:pt x="2558159" y="309948"/>
                  <a:pt x="2551952" y="300636"/>
                </a:cubicBezTo>
                <a:cubicBezTo>
                  <a:pt x="2542137" y="285913"/>
                  <a:pt x="2538028" y="267879"/>
                  <a:pt x="2528213" y="253156"/>
                </a:cubicBezTo>
                <a:cubicBezTo>
                  <a:pt x="2522006" y="243844"/>
                  <a:pt x="2511465" y="238154"/>
                  <a:pt x="2504474" y="229415"/>
                </a:cubicBezTo>
                <a:cubicBezTo>
                  <a:pt x="2495563" y="218275"/>
                  <a:pt x="2490822" y="203893"/>
                  <a:pt x="2480735" y="193805"/>
                </a:cubicBezTo>
                <a:cubicBezTo>
                  <a:pt x="2470648" y="183717"/>
                  <a:pt x="2455862" y="179458"/>
                  <a:pt x="2445126" y="170064"/>
                </a:cubicBezTo>
                <a:cubicBezTo>
                  <a:pt x="2424071" y="151640"/>
                  <a:pt x="2407432" y="128430"/>
                  <a:pt x="2385779" y="110713"/>
                </a:cubicBezTo>
                <a:cubicBezTo>
                  <a:pt x="2363697" y="92645"/>
                  <a:pt x="2334735" y="83409"/>
                  <a:pt x="2314561" y="63233"/>
                </a:cubicBezTo>
                <a:cubicBezTo>
                  <a:pt x="2292481" y="41151"/>
                  <a:pt x="2285161" y="30726"/>
                  <a:pt x="2255214" y="15752"/>
                </a:cubicBezTo>
                <a:cubicBezTo>
                  <a:pt x="2244023" y="10156"/>
                  <a:pt x="2231475" y="7839"/>
                  <a:pt x="2219605" y="3882"/>
                </a:cubicBezTo>
                <a:cubicBezTo>
                  <a:pt x="2056480" y="16431"/>
                  <a:pt x="2088371" y="-30388"/>
                  <a:pt x="2053431" y="3949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2" name="Freeform 21"/>
          <p:cNvSpPr/>
          <p:nvPr/>
        </p:nvSpPr>
        <p:spPr>
          <a:xfrm>
            <a:off x="2371919" y="3834663"/>
            <a:ext cx="747781" cy="807172"/>
          </a:xfrm>
          <a:custGeom>
            <a:avLst/>
            <a:gdLst>
              <a:gd name="connsiteX0" fmla="*/ 640955 w 747781"/>
              <a:gd name="connsiteY0" fmla="*/ 35610 h 807172"/>
              <a:gd name="connsiteX1" fmla="*/ 510390 w 747781"/>
              <a:gd name="connsiteY1" fmla="*/ 0 h 807172"/>
              <a:gd name="connsiteX2" fmla="*/ 379825 w 747781"/>
              <a:gd name="connsiteY2" fmla="*/ 11870 h 807172"/>
              <a:gd name="connsiteX3" fmla="*/ 272999 w 747781"/>
              <a:gd name="connsiteY3" fmla="*/ 35610 h 807172"/>
              <a:gd name="connsiteX4" fmla="*/ 213651 w 747781"/>
              <a:gd name="connsiteY4" fmla="*/ 83091 h 807172"/>
              <a:gd name="connsiteX5" fmla="*/ 178043 w 747781"/>
              <a:gd name="connsiteY5" fmla="*/ 106831 h 807172"/>
              <a:gd name="connsiteX6" fmla="*/ 130565 w 747781"/>
              <a:gd name="connsiteY6" fmla="*/ 166182 h 807172"/>
              <a:gd name="connsiteX7" fmla="*/ 83086 w 747781"/>
              <a:gd name="connsiteY7" fmla="*/ 225533 h 807172"/>
              <a:gd name="connsiteX8" fmla="*/ 47478 w 747781"/>
              <a:gd name="connsiteY8" fmla="*/ 296754 h 807172"/>
              <a:gd name="connsiteX9" fmla="*/ 23739 w 747781"/>
              <a:gd name="connsiteY9" fmla="*/ 367975 h 807172"/>
              <a:gd name="connsiteX10" fmla="*/ 0 w 747781"/>
              <a:gd name="connsiteY10" fmla="*/ 462937 h 807172"/>
              <a:gd name="connsiteX11" fmla="*/ 11869 w 747781"/>
              <a:gd name="connsiteY11" fmla="*/ 569769 h 807172"/>
              <a:gd name="connsiteX12" fmla="*/ 118695 w 747781"/>
              <a:gd name="connsiteY12" fmla="*/ 700341 h 807172"/>
              <a:gd name="connsiteX13" fmla="*/ 166173 w 747781"/>
              <a:gd name="connsiteY13" fmla="*/ 759692 h 807172"/>
              <a:gd name="connsiteX14" fmla="*/ 201782 w 747781"/>
              <a:gd name="connsiteY14" fmla="*/ 771562 h 807172"/>
              <a:gd name="connsiteX15" fmla="*/ 308608 w 747781"/>
              <a:gd name="connsiteY15" fmla="*/ 795302 h 807172"/>
              <a:gd name="connsiteX16" fmla="*/ 344216 w 747781"/>
              <a:gd name="connsiteY16" fmla="*/ 807172 h 807172"/>
              <a:gd name="connsiteX17" fmla="*/ 462912 w 747781"/>
              <a:gd name="connsiteY17" fmla="*/ 795302 h 807172"/>
              <a:gd name="connsiteX18" fmla="*/ 498520 w 747781"/>
              <a:gd name="connsiteY18" fmla="*/ 783432 h 807172"/>
              <a:gd name="connsiteX19" fmla="*/ 557868 w 747781"/>
              <a:gd name="connsiteY19" fmla="*/ 724081 h 807172"/>
              <a:gd name="connsiteX20" fmla="*/ 617216 w 747781"/>
              <a:gd name="connsiteY20" fmla="*/ 676600 h 807172"/>
              <a:gd name="connsiteX21" fmla="*/ 664694 w 747781"/>
              <a:gd name="connsiteY21" fmla="*/ 605379 h 807172"/>
              <a:gd name="connsiteX22" fmla="*/ 688433 w 747781"/>
              <a:gd name="connsiteY22" fmla="*/ 569769 h 807172"/>
              <a:gd name="connsiteX23" fmla="*/ 724042 w 747781"/>
              <a:gd name="connsiteY23" fmla="*/ 462937 h 807172"/>
              <a:gd name="connsiteX24" fmla="*/ 747781 w 747781"/>
              <a:gd name="connsiteY24" fmla="*/ 391716 h 807172"/>
              <a:gd name="connsiteX25" fmla="*/ 712172 w 747781"/>
              <a:gd name="connsiteY25" fmla="*/ 225533 h 807172"/>
              <a:gd name="connsiteX26" fmla="*/ 688433 w 747781"/>
              <a:gd name="connsiteY26" fmla="*/ 166182 h 807172"/>
              <a:gd name="connsiteX27" fmla="*/ 640955 w 747781"/>
              <a:gd name="connsiteY27" fmla="*/ 130572 h 807172"/>
              <a:gd name="connsiteX28" fmla="*/ 617216 w 747781"/>
              <a:gd name="connsiteY28" fmla="*/ 106831 h 807172"/>
              <a:gd name="connsiteX29" fmla="*/ 522260 w 747781"/>
              <a:gd name="connsiteY29" fmla="*/ 47480 h 807172"/>
              <a:gd name="connsiteX30" fmla="*/ 474781 w 747781"/>
              <a:gd name="connsiteY30" fmla="*/ 11870 h 807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747781" h="807172">
                <a:moveTo>
                  <a:pt x="640955" y="35610"/>
                </a:moveTo>
                <a:cubicBezTo>
                  <a:pt x="593286" y="16542"/>
                  <a:pt x="564193" y="0"/>
                  <a:pt x="510390" y="0"/>
                </a:cubicBezTo>
                <a:cubicBezTo>
                  <a:pt x="466689" y="0"/>
                  <a:pt x="423347" y="7913"/>
                  <a:pt x="379825" y="11870"/>
                </a:cubicBezTo>
                <a:cubicBezTo>
                  <a:pt x="369263" y="13982"/>
                  <a:pt x="287666" y="29324"/>
                  <a:pt x="272999" y="35610"/>
                </a:cubicBezTo>
                <a:cubicBezTo>
                  <a:pt x="233663" y="52470"/>
                  <a:pt x="243099" y="59532"/>
                  <a:pt x="213651" y="83091"/>
                </a:cubicBezTo>
                <a:cubicBezTo>
                  <a:pt x="202512" y="92003"/>
                  <a:pt x="189182" y="97919"/>
                  <a:pt x="178043" y="106831"/>
                </a:cubicBezTo>
                <a:cubicBezTo>
                  <a:pt x="146202" y="132306"/>
                  <a:pt x="157981" y="131910"/>
                  <a:pt x="130565" y="166182"/>
                </a:cubicBezTo>
                <a:cubicBezTo>
                  <a:pt x="62904" y="250763"/>
                  <a:pt x="156165" y="115915"/>
                  <a:pt x="83086" y="225533"/>
                </a:cubicBezTo>
                <a:cubicBezTo>
                  <a:pt x="39804" y="355394"/>
                  <a:pt x="108830" y="158705"/>
                  <a:pt x="47478" y="296754"/>
                </a:cubicBezTo>
                <a:cubicBezTo>
                  <a:pt x="37315" y="319622"/>
                  <a:pt x="31652" y="344235"/>
                  <a:pt x="23739" y="367975"/>
                </a:cubicBezTo>
                <a:cubicBezTo>
                  <a:pt x="5489" y="422729"/>
                  <a:pt x="14323" y="391312"/>
                  <a:pt x="0" y="462937"/>
                </a:cubicBezTo>
                <a:cubicBezTo>
                  <a:pt x="3956" y="498548"/>
                  <a:pt x="539" y="535778"/>
                  <a:pt x="11869" y="569769"/>
                </a:cubicBezTo>
                <a:cubicBezTo>
                  <a:pt x="38901" y="650869"/>
                  <a:pt x="74439" y="633954"/>
                  <a:pt x="118695" y="700341"/>
                </a:cubicBezTo>
                <a:cubicBezTo>
                  <a:pt x="129476" y="716513"/>
                  <a:pt x="147382" y="748417"/>
                  <a:pt x="166173" y="759692"/>
                </a:cubicBezTo>
                <a:cubicBezTo>
                  <a:pt x="176902" y="766130"/>
                  <a:pt x="189752" y="768125"/>
                  <a:pt x="201782" y="771562"/>
                </a:cubicBezTo>
                <a:cubicBezTo>
                  <a:pt x="287082" y="795934"/>
                  <a:pt x="210694" y="770822"/>
                  <a:pt x="308608" y="795302"/>
                </a:cubicBezTo>
                <a:cubicBezTo>
                  <a:pt x="320746" y="798337"/>
                  <a:pt x="332347" y="803215"/>
                  <a:pt x="344216" y="807172"/>
                </a:cubicBezTo>
                <a:cubicBezTo>
                  <a:pt x="383781" y="803215"/>
                  <a:pt x="423612" y="801348"/>
                  <a:pt x="462912" y="795302"/>
                </a:cubicBezTo>
                <a:cubicBezTo>
                  <a:pt x="475278" y="793399"/>
                  <a:pt x="488511" y="790939"/>
                  <a:pt x="498520" y="783432"/>
                </a:cubicBezTo>
                <a:cubicBezTo>
                  <a:pt x="520902" y="766645"/>
                  <a:pt x="536022" y="741559"/>
                  <a:pt x="557868" y="724081"/>
                </a:cubicBezTo>
                <a:cubicBezTo>
                  <a:pt x="577651" y="708254"/>
                  <a:pt x="600268" y="695432"/>
                  <a:pt x="617216" y="676600"/>
                </a:cubicBezTo>
                <a:cubicBezTo>
                  <a:pt x="636302" y="655392"/>
                  <a:pt x="648868" y="629119"/>
                  <a:pt x="664694" y="605379"/>
                </a:cubicBezTo>
                <a:lnTo>
                  <a:pt x="688433" y="569769"/>
                </a:lnTo>
                <a:cubicBezTo>
                  <a:pt x="711244" y="455710"/>
                  <a:pt x="684728" y="561228"/>
                  <a:pt x="724042" y="462937"/>
                </a:cubicBezTo>
                <a:cubicBezTo>
                  <a:pt x="733335" y="439702"/>
                  <a:pt x="747781" y="391716"/>
                  <a:pt x="747781" y="391716"/>
                </a:cubicBezTo>
                <a:cubicBezTo>
                  <a:pt x="731140" y="225306"/>
                  <a:pt x="755033" y="321976"/>
                  <a:pt x="712172" y="225533"/>
                </a:cubicBezTo>
                <a:cubicBezTo>
                  <a:pt x="703519" y="206062"/>
                  <a:pt x="701217" y="183228"/>
                  <a:pt x="688433" y="166182"/>
                </a:cubicBezTo>
                <a:cubicBezTo>
                  <a:pt x="676564" y="150355"/>
                  <a:pt x="656152" y="143237"/>
                  <a:pt x="640955" y="130572"/>
                </a:cubicBezTo>
                <a:cubicBezTo>
                  <a:pt x="632358" y="123407"/>
                  <a:pt x="626384" y="113249"/>
                  <a:pt x="617216" y="106831"/>
                </a:cubicBezTo>
                <a:cubicBezTo>
                  <a:pt x="586638" y="85425"/>
                  <a:pt x="548654" y="73874"/>
                  <a:pt x="522260" y="47480"/>
                </a:cubicBezTo>
                <a:cubicBezTo>
                  <a:pt x="492264" y="17484"/>
                  <a:pt x="508530" y="28745"/>
                  <a:pt x="474781" y="1187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3226526" y="3798657"/>
            <a:ext cx="807194" cy="831308"/>
          </a:xfrm>
          <a:custGeom>
            <a:avLst/>
            <a:gdLst>
              <a:gd name="connsiteX0" fmla="*/ 712172 w 807194"/>
              <a:gd name="connsiteY0" fmla="*/ 24135 h 831308"/>
              <a:gd name="connsiteX1" fmla="*/ 367956 w 807194"/>
              <a:gd name="connsiteY1" fmla="*/ 24135 h 831308"/>
              <a:gd name="connsiteX2" fmla="*/ 332347 w 807194"/>
              <a:gd name="connsiteY2" fmla="*/ 47876 h 831308"/>
              <a:gd name="connsiteX3" fmla="*/ 225521 w 807194"/>
              <a:gd name="connsiteY3" fmla="*/ 83486 h 831308"/>
              <a:gd name="connsiteX4" fmla="*/ 106826 w 807194"/>
              <a:gd name="connsiteY4" fmla="*/ 166578 h 831308"/>
              <a:gd name="connsiteX5" fmla="*/ 71217 w 807194"/>
              <a:gd name="connsiteY5" fmla="*/ 202188 h 831308"/>
              <a:gd name="connsiteX6" fmla="*/ 35608 w 807194"/>
              <a:gd name="connsiteY6" fmla="*/ 309020 h 831308"/>
              <a:gd name="connsiteX7" fmla="*/ 23739 w 807194"/>
              <a:gd name="connsiteY7" fmla="*/ 344630 h 831308"/>
              <a:gd name="connsiteX8" fmla="*/ 11869 w 807194"/>
              <a:gd name="connsiteY8" fmla="*/ 380241 h 831308"/>
              <a:gd name="connsiteX9" fmla="*/ 0 w 807194"/>
              <a:gd name="connsiteY9" fmla="*/ 427722 h 831308"/>
              <a:gd name="connsiteX10" fmla="*/ 23739 w 807194"/>
              <a:gd name="connsiteY10" fmla="*/ 629515 h 831308"/>
              <a:gd name="connsiteX11" fmla="*/ 106826 w 807194"/>
              <a:gd name="connsiteY11" fmla="*/ 724476 h 831308"/>
              <a:gd name="connsiteX12" fmla="*/ 166173 w 807194"/>
              <a:gd name="connsiteY12" fmla="*/ 771957 h 831308"/>
              <a:gd name="connsiteX13" fmla="*/ 237391 w 807194"/>
              <a:gd name="connsiteY13" fmla="*/ 795698 h 831308"/>
              <a:gd name="connsiteX14" fmla="*/ 308608 w 807194"/>
              <a:gd name="connsiteY14" fmla="*/ 819438 h 831308"/>
              <a:gd name="connsiteX15" fmla="*/ 403564 w 807194"/>
              <a:gd name="connsiteY15" fmla="*/ 831308 h 831308"/>
              <a:gd name="connsiteX16" fmla="*/ 569738 w 807194"/>
              <a:gd name="connsiteY16" fmla="*/ 807568 h 831308"/>
              <a:gd name="connsiteX17" fmla="*/ 640955 w 807194"/>
              <a:gd name="connsiteY17" fmla="*/ 760087 h 831308"/>
              <a:gd name="connsiteX18" fmla="*/ 676564 w 807194"/>
              <a:gd name="connsiteY18" fmla="*/ 736347 h 831308"/>
              <a:gd name="connsiteX19" fmla="*/ 724042 w 807194"/>
              <a:gd name="connsiteY19" fmla="*/ 676996 h 831308"/>
              <a:gd name="connsiteX20" fmla="*/ 783390 w 807194"/>
              <a:gd name="connsiteY20" fmla="*/ 617645 h 831308"/>
              <a:gd name="connsiteX21" fmla="*/ 807129 w 807194"/>
              <a:gd name="connsiteY21" fmla="*/ 546424 h 831308"/>
              <a:gd name="connsiteX22" fmla="*/ 771520 w 807194"/>
              <a:gd name="connsiteY22" fmla="*/ 214058 h 831308"/>
              <a:gd name="connsiteX23" fmla="*/ 747781 w 807194"/>
              <a:gd name="connsiteY23" fmla="*/ 119097 h 831308"/>
              <a:gd name="connsiteX24" fmla="*/ 724042 w 807194"/>
              <a:gd name="connsiteY24" fmla="*/ 83486 h 831308"/>
              <a:gd name="connsiteX25" fmla="*/ 688433 w 807194"/>
              <a:gd name="connsiteY25" fmla="*/ 47876 h 831308"/>
              <a:gd name="connsiteX26" fmla="*/ 652825 w 807194"/>
              <a:gd name="connsiteY26" fmla="*/ 36006 h 831308"/>
              <a:gd name="connsiteX27" fmla="*/ 629086 w 807194"/>
              <a:gd name="connsiteY27" fmla="*/ 12265 h 831308"/>
              <a:gd name="connsiteX28" fmla="*/ 557868 w 807194"/>
              <a:gd name="connsiteY28" fmla="*/ 395 h 831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07194" h="831308">
                <a:moveTo>
                  <a:pt x="712172" y="24135"/>
                </a:moveTo>
                <a:cubicBezTo>
                  <a:pt x="568047" y="6119"/>
                  <a:pt x="562062" y="-130"/>
                  <a:pt x="367956" y="24135"/>
                </a:cubicBezTo>
                <a:cubicBezTo>
                  <a:pt x="353800" y="25905"/>
                  <a:pt x="345459" y="42256"/>
                  <a:pt x="332347" y="47876"/>
                </a:cubicBezTo>
                <a:cubicBezTo>
                  <a:pt x="231058" y="91288"/>
                  <a:pt x="343301" y="19239"/>
                  <a:pt x="225521" y="83486"/>
                </a:cubicBezTo>
                <a:cubicBezTo>
                  <a:pt x="206791" y="93703"/>
                  <a:pt x="129322" y="147295"/>
                  <a:pt x="106826" y="166578"/>
                </a:cubicBezTo>
                <a:cubicBezTo>
                  <a:pt x="94081" y="177503"/>
                  <a:pt x="83087" y="190318"/>
                  <a:pt x="71217" y="202188"/>
                </a:cubicBezTo>
                <a:lnTo>
                  <a:pt x="35608" y="309020"/>
                </a:lnTo>
                <a:lnTo>
                  <a:pt x="23739" y="344630"/>
                </a:lnTo>
                <a:cubicBezTo>
                  <a:pt x="19782" y="356500"/>
                  <a:pt x="14903" y="368102"/>
                  <a:pt x="11869" y="380241"/>
                </a:cubicBezTo>
                <a:lnTo>
                  <a:pt x="0" y="427722"/>
                </a:lnTo>
                <a:cubicBezTo>
                  <a:pt x="1876" y="453987"/>
                  <a:pt x="-3240" y="575555"/>
                  <a:pt x="23739" y="629515"/>
                </a:cubicBezTo>
                <a:cubicBezTo>
                  <a:pt x="43368" y="668774"/>
                  <a:pt x="75886" y="693535"/>
                  <a:pt x="106826" y="724476"/>
                </a:cubicBezTo>
                <a:cubicBezTo>
                  <a:pt x="126558" y="744209"/>
                  <a:pt x="139219" y="759977"/>
                  <a:pt x="166173" y="771957"/>
                </a:cubicBezTo>
                <a:cubicBezTo>
                  <a:pt x="189040" y="782121"/>
                  <a:pt x="213652" y="787784"/>
                  <a:pt x="237391" y="795698"/>
                </a:cubicBezTo>
                <a:lnTo>
                  <a:pt x="308608" y="819438"/>
                </a:lnTo>
                <a:lnTo>
                  <a:pt x="403564" y="831308"/>
                </a:lnTo>
                <a:cubicBezTo>
                  <a:pt x="405746" y="831035"/>
                  <a:pt x="555069" y="813680"/>
                  <a:pt x="569738" y="807568"/>
                </a:cubicBezTo>
                <a:cubicBezTo>
                  <a:pt x="596074" y="796594"/>
                  <a:pt x="617216" y="775914"/>
                  <a:pt x="640955" y="760087"/>
                </a:cubicBezTo>
                <a:cubicBezTo>
                  <a:pt x="652825" y="752174"/>
                  <a:pt x="666477" y="746435"/>
                  <a:pt x="676564" y="736347"/>
                </a:cubicBezTo>
                <a:cubicBezTo>
                  <a:pt x="769135" y="643768"/>
                  <a:pt x="619211" y="796809"/>
                  <a:pt x="724042" y="676996"/>
                </a:cubicBezTo>
                <a:cubicBezTo>
                  <a:pt x="742465" y="655940"/>
                  <a:pt x="783390" y="617645"/>
                  <a:pt x="783390" y="617645"/>
                </a:cubicBezTo>
                <a:cubicBezTo>
                  <a:pt x="791303" y="593905"/>
                  <a:pt x="808379" y="571417"/>
                  <a:pt x="807129" y="546424"/>
                </a:cubicBezTo>
                <a:cubicBezTo>
                  <a:pt x="793629" y="276429"/>
                  <a:pt x="814475" y="385890"/>
                  <a:pt x="771520" y="214058"/>
                </a:cubicBezTo>
                <a:cubicBezTo>
                  <a:pt x="771519" y="214055"/>
                  <a:pt x="747783" y="119099"/>
                  <a:pt x="747781" y="119097"/>
                </a:cubicBezTo>
                <a:cubicBezTo>
                  <a:pt x="739868" y="107227"/>
                  <a:pt x="733175" y="94446"/>
                  <a:pt x="724042" y="83486"/>
                </a:cubicBezTo>
                <a:cubicBezTo>
                  <a:pt x="713296" y="70590"/>
                  <a:pt x="702400" y="57188"/>
                  <a:pt x="688433" y="47876"/>
                </a:cubicBezTo>
                <a:cubicBezTo>
                  <a:pt x="678023" y="40936"/>
                  <a:pt x="664694" y="39963"/>
                  <a:pt x="652825" y="36006"/>
                </a:cubicBezTo>
                <a:cubicBezTo>
                  <a:pt x="644912" y="28092"/>
                  <a:pt x="638682" y="18023"/>
                  <a:pt x="629086" y="12265"/>
                </a:cubicBezTo>
                <a:cubicBezTo>
                  <a:pt x="603048" y="-3359"/>
                  <a:pt x="586226" y="395"/>
                  <a:pt x="557868" y="39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>
            <a:off x="4093003" y="3941494"/>
            <a:ext cx="1412475" cy="664731"/>
          </a:xfrm>
          <a:custGeom>
            <a:avLst/>
            <a:gdLst>
              <a:gd name="connsiteX0" fmla="*/ 1270041 w 1412475"/>
              <a:gd name="connsiteY0" fmla="*/ 118702 h 664731"/>
              <a:gd name="connsiteX1" fmla="*/ 1139476 w 1412475"/>
              <a:gd name="connsiteY1" fmla="*/ 71221 h 664731"/>
              <a:gd name="connsiteX2" fmla="*/ 1103867 w 1412475"/>
              <a:gd name="connsiteY2" fmla="*/ 59351 h 664731"/>
              <a:gd name="connsiteX3" fmla="*/ 1068258 w 1412475"/>
              <a:gd name="connsiteY3" fmla="*/ 47481 h 664731"/>
              <a:gd name="connsiteX4" fmla="*/ 878346 w 1412475"/>
              <a:gd name="connsiteY4" fmla="*/ 35611 h 664731"/>
              <a:gd name="connsiteX5" fmla="*/ 688433 w 1412475"/>
              <a:gd name="connsiteY5" fmla="*/ 11870 h 664731"/>
              <a:gd name="connsiteX6" fmla="*/ 451042 w 1412475"/>
              <a:gd name="connsiteY6" fmla="*/ 0 h 664731"/>
              <a:gd name="connsiteX7" fmla="*/ 332347 w 1412475"/>
              <a:gd name="connsiteY7" fmla="*/ 11870 h 664731"/>
              <a:gd name="connsiteX8" fmla="*/ 261129 w 1412475"/>
              <a:gd name="connsiteY8" fmla="*/ 35611 h 664731"/>
              <a:gd name="connsiteX9" fmla="*/ 225521 w 1412475"/>
              <a:gd name="connsiteY9" fmla="*/ 47481 h 664731"/>
              <a:gd name="connsiteX10" fmla="*/ 189912 w 1412475"/>
              <a:gd name="connsiteY10" fmla="*/ 71221 h 664731"/>
              <a:gd name="connsiteX11" fmla="*/ 154304 w 1412475"/>
              <a:gd name="connsiteY11" fmla="*/ 83092 h 664731"/>
              <a:gd name="connsiteX12" fmla="*/ 83086 w 1412475"/>
              <a:gd name="connsiteY12" fmla="*/ 130572 h 664731"/>
              <a:gd name="connsiteX13" fmla="*/ 23739 w 1412475"/>
              <a:gd name="connsiteY13" fmla="*/ 189923 h 664731"/>
              <a:gd name="connsiteX14" fmla="*/ 11869 w 1412475"/>
              <a:gd name="connsiteY14" fmla="*/ 237404 h 664731"/>
              <a:gd name="connsiteX15" fmla="*/ 0 w 1412475"/>
              <a:gd name="connsiteY15" fmla="*/ 273015 h 664731"/>
              <a:gd name="connsiteX16" fmla="*/ 11869 w 1412475"/>
              <a:gd name="connsiteY16" fmla="*/ 403587 h 664731"/>
              <a:gd name="connsiteX17" fmla="*/ 23739 w 1412475"/>
              <a:gd name="connsiteY17" fmla="*/ 451067 h 664731"/>
              <a:gd name="connsiteX18" fmla="*/ 106825 w 1412475"/>
              <a:gd name="connsiteY18" fmla="*/ 534159 h 664731"/>
              <a:gd name="connsiteX19" fmla="*/ 178043 w 1412475"/>
              <a:gd name="connsiteY19" fmla="*/ 581639 h 664731"/>
              <a:gd name="connsiteX20" fmla="*/ 201782 w 1412475"/>
              <a:gd name="connsiteY20" fmla="*/ 605380 h 664731"/>
              <a:gd name="connsiteX21" fmla="*/ 249260 w 1412475"/>
              <a:gd name="connsiteY21" fmla="*/ 617250 h 664731"/>
              <a:gd name="connsiteX22" fmla="*/ 367955 w 1412475"/>
              <a:gd name="connsiteY22" fmla="*/ 652861 h 664731"/>
              <a:gd name="connsiteX23" fmla="*/ 486651 w 1412475"/>
              <a:gd name="connsiteY23" fmla="*/ 664731 h 664731"/>
              <a:gd name="connsiteX24" fmla="*/ 676564 w 1412475"/>
              <a:gd name="connsiteY24" fmla="*/ 652861 h 664731"/>
              <a:gd name="connsiteX25" fmla="*/ 735911 w 1412475"/>
              <a:gd name="connsiteY25" fmla="*/ 640990 h 664731"/>
              <a:gd name="connsiteX26" fmla="*/ 902085 w 1412475"/>
              <a:gd name="connsiteY26" fmla="*/ 617250 h 664731"/>
              <a:gd name="connsiteX27" fmla="*/ 961433 w 1412475"/>
              <a:gd name="connsiteY27" fmla="*/ 605380 h 664731"/>
              <a:gd name="connsiteX28" fmla="*/ 1317519 w 1412475"/>
              <a:gd name="connsiteY28" fmla="*/ 593510 h 664731"/>
              <a:gd name="connsiteX29" fmla="*/ 1353128 w 1412475"/>
              <a:gd name="connsiteY29" fmla="*/ 581639 h 664731"/>
              <a:gd name="connsiteX30" fmla="*/ 1388736 w 1412475"/>
              <a:gd name="connsiteY30" fmla="*/ 546029 h 664731"/>
              <a:gd name="connsiteX31" fmla="*/ 1412475 w 1412475"/>
              <a:gd name="connsiteY31" fmla="*/ 462938 h 664731"/>
              <a:gd name="connsiteX32" fmla="*/ 1400606 w 1412475"/>
              <a:gd name="connsiteY32" fmla="*/ 332365 h 664731"/>
              <a:gd name="connsiteX33" fmla="*/ 1341258 w 1412475"/>
              <a:gd name="connsiteY33" fmla="*/ 249274 h 664731"/>
              <a:gd name="connsiteX34" fmla="*/ 1305649 w 1412475"/>
              <a:gd name="connsiteY34" fmla="*/ 201793 h 664731"/>
              <a:gd name="connsiteX35" fmla="*/ 1270041 w 1412475"/>
              <a:gd name="connsiteY35" fmla="*/ 166183 h 664731"/>
              <a:gd name="connsiteX36" fmla="*/ 1198823 w 1412475"/>
              <a:gd name="connsiteY36" fmla="*/ 142443 h 664731"/>
              <a:gd name="connsiteX37" fmla="*/ 1151345 w 1412475"/>
              <a:gd name="connsiteY37" fmla="*/ 166183 h 66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412475" h="664731">
                <a:moveTo>
                  <a:pt x="1270041" y="118702"/>
                </a:moveTo>
                <a:cubicBezTo>
                  <a:pt x="1187467" y="85671"/>
                  <a:pt x="1230898" y="101697"/>
                  <a:pt x="1139476" y="71221"/>
                </a:cubicBezTo>
                <a:lnTo>
                  <a:pt x="1103867" y="59351"/>
                </a:lnTo>
                <a:cubicBezTo>
                  <a:pt x="1091997" y="55394"/>
                  <a:pt x="1080745" y="48261"/>
                  <a:pt x="1068258" y="47481"/>
                </a:cubicBezTo>
                <a:lnTo>
                  <a:pt x="878346" y="35611"/>
                </a:lnTo>
                <a:cubicBezTo>
                  <a:pt x="790686" y="13695"/>
                  <a:pt x="829489" y="20687"/>
                  <a:pt x="688433" y="11870"/>
                </a:cubicBezTo>
                <a:cubicBezTo>
                  <a:pt x="609358" y="6927"/>
                  <a:pt x="530172" y="3957"/>
                  <a:pt x="451042" y="0"/>
                </a:cubicBezTo>
                <a:cubicBezTo>
                  <a:pt x="411477" y="3957"/>
                  <a:pt x="371428" y="4542"/>
                  <a:pt x="332347" y="11870"/>
                </a:cubicBezTo>
                <a:cubicBezTo>
                  <a:pt x="307752" y="16482"/>
                  <a:pt x="284868" y="27697"/>
                  <a:pt x="261129" y="35611"/>
                </a:cubicBezTo>
                <a:cubicBezTo>
                  <a:pt x="249260" y="39568"/>
                  <a:pt x="235931" y="40541"/>
                  <a:pt x="225521" y="47481"/>
                </a:cubicBezTo>
                <a:cubicBezTo>
                  <a:pt x="213651" y="55394"/>
                  <a:pt x="202671" y="64841"/>
                  <a:pt x="189912" y="71221"/>
                </a:cubicBezTo>
                <a:cubicBezTo>
                  <a:pt x="178721" y="76817"/>
                  <a:pt x="165241" y="77016"/>
                  <a:pt x="154304" y="83092"/>
                </a:cubicBezTo>
                <a:cubicBezTo>
                  <a:pt x="129363" y="96949"/>
                  <a:pt x="103260" y="110397"/>
                  <a:pt x="83086" y="130572"/>
                </a:cubicBezTo>
                <a:lnTo>
                  <a:pt x="23739" y="189923"/>
                </a:lnTo>
                <a:cubicBezTo>
                  <a:pt x="19782" y="205750"/>
                  <a:pt x="16351" y="221718"/>
                  <a:pt x="11869" y="237404"/>
                </a:cubicBezTo>
                <a:cubicBezTo>
                  <a:pt x="8432" y="249435"/>
                  <a:pt x="0" y="260503"/>
                  <a:pt x="0" y="273015"/>
                </a:cubicBezTo>
                <a:cubicBezTo>
                  <a:pt x="0" y="316718"/>
                  <a:pt x="6093" y="360267"/>
                  <a:pt x="11869" y="403587"/>
                </a:cubicBezTo>
                <a:cubicBezTo>
                  <a:pt x="14025" y="419758"/>
                  <a:pt x="16444" y="436475"/>
                  <a:pt x="23739" y="451067"/>
                </a:cubicBezTo>
                <a:cubicBezTo>
                  <a:pt x="44435" y="492460"/>
                  <a:pt x="70302" y="508592"/>
                  <a:pt x="106825" y="534159"/>
                </a:cubicBezTo>
                <a:cubicBezTo>
                  <a:pt x="130198" y="550521"/>
                  <a:pt x="157869" y="561463"/>
                  <a:pt x="178043" y="581639"/>
                </a:cubicBezTo>
                <a:cubicBezTo>
                  <a:pt x="185956" y="589553"/>
                  <a:pt x="191772" y="600375"/>
                  <a:pt x="201782" y="605380"/>
                </a:cubicBezTo>
                <a:cubicBezTo>
                  <a:pt x="216373" y="612676"/>
                  <a:pt x="233635" y="612562"/>
                  <a:pt x="249260" y="617250"/>
                </a:cubicBezTo>
                <a:cubicBezTo>
                  <a:pt x="279285" y="626258"/>
                  <a:pt x="333144" y="647888"/>
                  <a:pt x="367955" y="652861"/>
                </a:cubicBezTo>
                <a:cubicBezTo>
                  <a:pt x="407318" y="658485"/>
                  <a:pt x="447086" y="660774"/>
                  <a:pt x="486651" y="664731"/>
                </a:cubicBezTo>
                <a:cubicBezTo>
                  <a:pt x="549955" y="660774"/>
                  <a:pt x="613422" y="658875"/>
                  <a:pt x="676564" y="652861"/>
                </a:cubicBezTo>
                <a:cubicBezTo>
                  <a:pt x="696647" y="650948"/>
                  <a:pt x="716062" y="644599"/>
                  <a:pt x="735911" y="640990"/>
                </a:cubicBezTo>
                <a:cubicBezTo>
                  <a:pt x="875391" y="615628"/>
                  <a:pt x="734477" y="643037"/>
                  <a:pt x="902085" y="617250"/>
                </a:cubicBezTo>
                <a:cubicBezTo>
                  <a:pt x="922025" y="614182"/>
                  <a:pt x="941291" y="606531"/>
                  <a:pt x="961433" y="605380"/>
                </a:cubicBezTo>
                <a:cubicBezTo>
                  <a:pt x="1080001" y="598604"/>
                  <a:pt x="1198824" y="597467"/>
                  <a:pt x="1317519" y="593510"/>
                </a:cubicBezTo>
                <a:cubicBezTo>
                  <a:pt x="1329389" y="589553"/>
                  <a:pt x="1342718" y="588580"/>
                  <a:pt x="1353128" y="581639"/>
                </a:cubicBezTo>
                <a:cubicBezTo>
                  <a:pt x="1367095" y="572327"/>
                  <a:pt x="1379425" y="559996"/>
                  <a:pt x="1388736" y="546029"/>
                </a:cubicBezTo>
                <a:cubicBezTo>
                  <a:pt x="1395549" y="535810"/>
                  <a:pt x="1410891" y="469273"/>
                  <a:pt x="1412475" y="462938"/>
                </a:cubicBezTo>
                <a:cubicBezTo>
                  <a:pt x="1408519" y="419414"/>
                  <a:pt x="1409176" y="375220"/>
                  <a:pt x="1400606" y="332365"/>
                </a:cubicBezTo>
                <a:cubicBezTo>
                  <a:pt x="1391608" y="287374"/>
                  <a:pt x="1368272" y="280792"/>
                  <a:pt x="1341258" y="249274"/>
                </a:cubicBezTo>
                <a:cubicBezTo>
                  <a:pt x="1328384" y="234253"/>
                  <a:pt x="1318523" y="216814"/>
                  <a:pt x="1305649" y="201793"/>
                </a:cubicBezTo>
                <a:cubicBezTo>
                  <a:pt x="1294725" y="189048"/>
                  <a:pt x="1284715" y="174335"/>
                  <a:pt x="1270041" y="166183"/>
                </a:cubicBezTo>
                <a:cubicBezTo>
                  <a:pt x="1248167" y="154030"/>
                  <a:pt x="1198823" y="142443"/>
                  <a:pt x="1198823" y="142443"/>
                </a:cubicBezTo>
                <a:lnTo>
                  <a:pt x="1151345" y="166183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>
            <a:off x="5564826" y="3905884"/>
            <a:ext cx="1483693" cy="617249"/>
          </a:xfrm>
          <a:custGeom>
            <a:avLst/>
            <a:gdLst>
              <a:gd name="connsiteX0" fmla="*/ 1317519 w 1483693"/>
              <a:gd name="connsiteY0" fmla="*/ 71221 h 617249"/>
              <a:gd name="connsiteX1" fmla="*/ 1163215 w 1483693"/>
              <a:gd name="connsiteY1" fmla="*/ 35610 h 617249"/>
              <a:gd name="connsiteX2" fmla="*/ 949564 w 1483693"/>
              <a:gd name="connsiteY2" fmla="*/ 0 h 617249"/>
              <a:gd name="connsiteX3" fmla="*/ 605347 w 1483693"/>
              <a:gd name="connsiteY3" fmla="*/ 23740 h 617249"/>
              <a:gd name="connsiteX4" fmla="*/ 451043 w 1483693"/>
              <a:gd name="connsiteY4" fmla="*/ 59351 h 617249"/>
              <a:gd name="connsiteX5" fmla="*/ 356086 w 1483693"/>
              <a:gd name="connsiteY5" fmla="*/ 83091 h 617249"/>
              <a:gd name="connsiteX6" fmla="*/ 308608 w 1483693"/>
              <a:gd name="connsiteY6" fmla="*/ 106831 h 617249"/>
              <a:gd name="connsiteX7" fmla="*/ 189913 w 1483693"/>
              <a:gd name="connsiteY7" fmla="*/ 130572 h 617249"/>
              <a:gd name="connsiteX8" fmla="*/ 94956 w 1483693"/>
              <a:gd name="connsiteY8" fmla="*/ 154312 h 617249"/>
              <a:gd name="connsiteX9" fmla="*/ 59348 w 1483693"/>
              <a:gd name="connsiteY9" fmla="*/ 166182 h 617249"/>
              <a:gd name="connsiteX10" fmla="*/ 11870 w 1483693"/>
              <a:gd name="connsiteY10" fmla="*/ 225533 h 617249"/>
              <a:gd name="connsiteX11" fmla="*/ 0 w 1483693"/>
              <a:gd name="connsiteY11" fmla="*/ 261144 h 617249"/>
              <a:gd name="connsiteX12" fmla="*/ 11870 w 1483693"/>
              <a:gd name="connsiteY12" fmla="*/ 427326 h 617249"/>
              <a:gd name="connsiteX13" fmla="*/ 130565 w 1483693"/>
              <a:gd name="connsiteY13" fmla="*/ 546028 h 617249"/>
              <a:gd name="connsiteX14" fmla="*/ 154304 w 1483693"/>
              <a:gd name="connsiteY14" fmla="*/ 569769 h 617249"/>
              <a:gd name="connsiteX15" fmla="*/ 189913 w 1483693"/>
              <a:gd name="connsiteY15" fmla="*/ 581639 h 617249"/>
              <a:gd name="connsiteX16" fmla="*/ 356086 w 1483693"/>
              <a:gd name="connsiteY16" fmla="*/ 617249 h 617249"/>
              <a:gd name="connsiteX17" fmla="*/ 735912 w 1483693"/>
              <a:gd name="connsiteY17" fmla="*/ 605379 h 617249"/>
              <a:gd name="connsiteX18" fmla="*/ 795259 w 1483693"/>
              <a:gd name="connsiteY18" fmla="*/ 593509 h 617249"/>
              <a:gd name="connsiteX19" fmla="*/ 1388737 w 1483693"/>
              <a:gd name="connsiteY19" fmla="*/ 569769 h 617249"/>
              <a:gd name="connsiteX20" fmla="*/ 1459954 w 1483693"/>
              <a:gd name="connsiteY20" fmla="*/ 546028 h 617249"/>
              <a:gd name="connsiteX21" fmla="*/ 1483693 w 1483693"/>
              <a:gd name="connsiteY21" fmla="*/ 474807 h 617249"/>
              <a:gd name="connsiteX22" fmla="*/ 1471823 w 1483693"/>
              <a:gd name="connsiteY22" fmla="*/ 284884 h 617249"/>
              <a:gd name="connsiteX23" fmla="*/ 1424345 w 1483693"/>
              <a:gd name="connsiteY23" fmla="*/ 178053 h 617249"/>
              <a:gd name="connsiteX24" fmla="*/ 1364998 w 1483693"/>
              <a:gd name="connsiteY24" fmla="*/ 118702 h 617249"/>
              <a:gd name="connsiteX25" fmla="*/ 1329389 w 1483693"/>
              <a:gd name="connsiteY25" fmla="*/ 106831 h 617249"/>
              <a:gd name="connsiteX26" fmla="*/ 1258172 w 1483693"/>
              <a:gd name="connsiteY26" fmla="*/ 71221 h 617249"/>
              <a:gd name="connsiteX27" fmla="*/ 1186954 w 1483693"/>
              <a:gd name="connsiteY27" fmla="*/ 59351 h 617249"/>
              <a:gd name="connsiteX28" fmla="*/ 1151346 w 1483693"/>
              <a:gd name="connsiteY28" fmla="*/ 83091 h 617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483693" h="617249">
                <a:moveTo>
                  <a:pt x="1317519" y="71221"/>
                </a:moveTo>
                <a:cubicBezTo>
                  <a:pt x="1214709" y="30093"/>
                  <a:pt x="1300044" y="58416"/>
                  <a:pt x="1163215" y="35610"/>
                </a:cubicBezTo>
                <a:cubicBezTo>
                  <a:pt x="893257" y="-9385"/>
                  <a:pt x="1179413" y="28732"/>
                  <a:pt x="949564" y="0"/>
                </a:cubicBezTo>
                <a:cubicBezTo>
                  <a:pt x="794127" y="7402"/>
                  <a:pt x="734643" y="3847"/>
                  <a:pt x="605347" y="23740"/>
                </a:cubicBezTo>
                <a:cubicBezTo>
                  <a:pt x="557842" y="31049"/>
                  <a:pt x="494679" y="48441"/>
                  <a:pt x="451043" y="59351"/>
                </a:cubicBezTo>
                <a:cubicBezTo>
                  <a:pt x="451042" y="59351"/>
                  <a:pt x="356087" y="83090"/>
                  <a:pt x="356086" y="83091"/>
                </a:cubicBezTo>
                <a:cubicBezTo>
                  <a:pt x="340260" y="91004"/>
                  <a:pt x="325621" y="101970"/>
                  <a:pt x="308608" y="106831"/>
                </a:cubicBezTo>
                <a:cubicBezTo>
                  <a:pt x="269812" y="117916"/>
                  <a:pt x="228191" y="117812"/>
                  <a:pt x="189913" y="130572"/>
                </a:cubicBezTo>
                <a:cubicBezTo>
                  <a:pt x="108513" y="157706"/>
                  <a:pt x="209547" y="125663"/>
                  <a:pt x="94956" y="154312"/>
                </a:cubicBezTo>
                <a:cubicBezTo>
                  <a:pt x="82818" y="157347"/>
                  <a:pt x="71217" y="162225"/>
                  <a:pt x="59348" y="166182"/>
                </a:cubicBezTo>
                <a:cubicBezTo>
                  <a:pt x="37269" y="188263"/>
                  <a:pt x="26843" y="195586"/>
                  <a:pt x="11870" y="225533"/>
                </a:cubicBezTo>
                <a:cubicBezTo>
                  <a:pt x="6274" y="236725"/>
                  <a:pt x="3957" y="249274"/>
                  <a:pt x="0" y="261144"/>
                </a:cubicBezTo>
                <a:cubicBezTo>
                  <a:pt x="3957" y="316538"/>
                  <a:pt x="-1599" y="373449"/>
                  <a:pt x="11870" y="427326"/>
                </a:cubicBezTo>
                <a:cubicBezTo>
                  <a:pt x="32973" y="511743"/>
                  <a:pt x="77807" y="493266"/>
                  <a:pt x="130565" y="546028"/>
                </a:cubicBezTo>
                <a:cubicBezTo>
                  <a:pt x="138478" y="553942"/>
                  <a:pt x="144708" y="564011"/>
                  <a:pt x="154304" y="569769"/>
                </a:cubicBezTo>
                <a:cubicBezTo>
                  <a:pt x="165033" y="576207"/>
                  <a:pt x="177842" y="578347"/>
                  <a:pt x="189913" y="581639"/>
                </a:cubicBezTo>
                <a:cubicBezTo>
                  <a:pt x="282867" y="606991"/>
                  <a:pt x="271386" y="603132"/>
                  <a:pt x="356086" y="617249"/>
                </a:cubicBezTo>
                <a:cubicBezTo>
                  <a:pt x="482695" y="613292"/>
                  <a:pt x="609426" y="612216"/>
                  <a:pt x="735912" y="605379"/>
                </a:cubicBezTo>
                <a:cubicBezTo>
                  <a:pt x="756057" y="604290"/>
                  <a:pt x="775115" y="594608"/>
                  <a:pt x="795259" y="593509"/>
                </a:cubicBezTo>
                <a:cubicBezTo>
                  <a:pt x="992949" y="582725"/>
                  <a:pt x="1190911" y="577682"/>
                  <a:pt x="1388737" y="569769"/>
                </a:cubicBezTo>
                <a:cubicBezTo>
                  <a:pt x="1412476" y="561855"/>
                  <a:pt x="1452041" y="569767"/>
                  <a:pt x="1459954" y="546028"/>
                </a:cubicBezTo>
                <a:lnTo>
                  <a:pt x="1483693" y="474807"/>
                </a:lnTo>
                <a:cubicBezTo>
                  <a:pt x="1479736" y="411499"/>
                  <a:pt x="1480393" y="347734"/>
                  <a:pt x="1471823" y="284884"/>
                </a:cubicBezTo>
                <a:cubicBezTo>
                  <a:pt x="1467155" y="250649"/>
                  <a:pt x="1448521" y="205685"/>
                  <a:pt x="1424345" y="178053"/>
                </a:cubicBezTo>
                <a:cubicBezTo>
                  <a:pt x="1405922" y="156997"/>
                  <a:pt x="1391539" y="127550"/>
                  <a:pt x="1364998" y="118702"/>
                </a:cubicBezTo>
                <a:cubicBezTo>
                  <a:pt x="1353128" y="114745"/>
                  <a:pt x="1340580" y="112427"/>
                  <a:pt x="1329389" y="106831"/>
                </a:cubicBezTo>
                <a:cubicBezTo>
                  <a:pt x="1278175" y="81223"/>
                  <a:pt x="1311869" y="83154"/>
                  <a:pt x="1258172" y="71221"/>
                </a:cubicBezTo>
                <a:cubicBezTo>
                  <a:pt x="1234678" y="66000"/>
                  <a:pt x="1210693" y="63308"/>
                  <a:pt x="1186954" y="59351"/>
                </a:cubicBezTo>
                <a:lnTo>
                  <a:pt x="1151346" y="83091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6" name="Freeform 25"/>
          <p:cNvSpPr/>
          <p:nvPr/>
        </p:nvSpPr>
        <p:spPr>
          <a:xfrm>
            <a:off x="4899335" y="5436940"/>
            <a:ext cx="1543837" cy="759692"/>
          </a:xfrm>
          <a:custGeom>
            <a:avLst/>
            <a:gdLst>
              <a:gd name="connsiteX0" fmla="*/ 1342055 w 1543837"/>
              <a:gd name="connsiteY0" fmla="*/ 94962 h 759692"/>
              <a:gd name="connsiteX1" fmla="*/ 1282707 w 1543837"/>
              <a:gd name="connsiteY1" fmla="*/ 106832 h 759692"/>
              <a:gd name="connsiteX2" fmla="*/ 1247099 w 1543837"/>
              <a:gd name="connsiteY2" fmla="*/ 94962 h 759692"/>
              <a:gd name="connsiteX3" fmla="*/ 1152142 w 1543837"/>
              <a:gd name="connsiteY3" fmla="*/ 47481 h 759692"/>
              <a:gd name="connsiteX4" fmla="*/ 1045316 w 1543837"/>
              <a:gd name="connsiteY4" fmla="*/ 23741 h 759692"/>
              <a:gd name="connsiteX5" fmla="*/ 926621 w 1543837"/>
              <a:gd name="connsiteY5" fmla="*/ 0 h 759692"/>
              <a:gd name="connsiteX6" fmla="*/ 724839 w 1543837"/>
              <a:gd name="connsiteY6" fmla="*/ 11871 h 759692"/>
              <a:gd name="connsiteX7" fmla="*/ 618013 w 1543837"/>
              <a:gd name="connsiteY7" fmla="*/ 23741 h 759692"/>
              <a:gd name="connsiteX8" fmla="*/ 392491 w 1543837"/>
              <a:gd name="connsiteY8" fmla="*/ 35611 h 759692"/>
              <a:gd name="connsiteX9" fmla="*/ 273796 w 1543837"/>
              <a:gd name="connsiteY9" fmla="*/ 59351 h 759692"/>
              <a:gd name="connsiteX10" fmla="*/ 166970 w 1543837"/>
              <a:gd name="connsiteY10" fmla="*/ 118702 h 759692"/>
              <a:gd name="connsiteX11" fmla="*/ 143231 w 1543837"/>
              <a:gd name="connsiteY11" fmla="*/ 142443 h 759692"/>
              <a:gd name="connsiteX12" fmla="*/ 107622 w 1543837"/>
              <a:gd name="connsiteY12" fmla="*/ 166183 h 759692"/>
              <a:gd name="connsiteX13" fmla="*/ 36405 w 1543837"/>
              <a:gd name="connsiteY13" fmla="*/ 237404 h 759692"/>
              <a:gd name="connsiteX14" fmla="*/ 12666 w 1543837"/>
              <a:gd name="connsiteY14" fmla="*/ 261145 h 759692"/>
              <a:gd name="connsiteX15" fmla="*/ 12666 w 1543837"/>
              <a:gd name="connsiteY15" fmla="*/ 415457 h 759692"/>
              <a:gd name="connsiteX16" fmla="*/ 48275 w 1543837"/>
              <a:gd name="connsiteY16" fmla="*/ 486678 h 759692"/>
              <a:gd name="connsiteX17" fmla="*/ 83883 w 1543837"/>
              <a:gd name="connsiteY17" fmla="*/ 522289 h 759692"/>
              <a:gd name="connsiteX18" fmla="*/ 166970 w 1543837"/>
              <a:gd name="connsiteY18" fmla="*/ 617250 h 759692"/>
              <a:gd name="connsiteX19" fmla="*/ 202579 w 1543837"/>
              <a:gd name="connsiteY19" fmla="*/ 629120 h 759692"/>
              <a:gd name="connsiteX20" fmla="*/ 250057 w 1543837"/>
              <a:gd name="connsiteY20" fmla="*/ 652861 h 759692"/>
              <a:gd name="connsiteX21" fmla="*/ 297535 w 1543837"/>
              <a:gd name="connsiteY21" fmla="*/ 664731 h 759692"/>
              <a:gd name="connsiteX22" fmla="*/ 345013 w 1543837"/>
              <a:gd name="connsiteY22" fmla="*/ 688471 h 759692"/>
              <a:gd name="connsiteX23" fmla="*/ 475578 w 1543837"/>
              <a:gd name="connsiteY23" fmla="*/ 712212 h 759692"/>
              <a:gd name="connsiteX24" fmla="*/ 618013 w 1543837"/>
              <a:gd name="connsiteY24" fmla="*/ 724082 h 759692"/>
              <a:gd name="connsiteX25" fmla="*/ 843534 w 1543837"/>
              <a:gd name="connsiteY25" fmla="*/ 735952 h 759692"/>
              <a:gd name="connsiteX26" fmla="*/ 962230 w 1543837"/>
              <a:gd name="connsiteY26" fmla="*/ 747822 h 759692"/>
              <a:gd name="connsiteX27" fmla="*/ 1021577 w 1543837"/>
              <a:gd name="connsiteY27" fmla="*/ 759692 h 759692"/>
              <a:gd name="connsiteX28" fmla="*/ 1258968 w 1543837"/>
              <a:gd name="connsiteY28" fmla="*/ 724082 h 759692"/>
              <a:gd name="connsiteX29" fmla="*/ 1306446 w 1543837"/>
              <a:gd name="connsiteY29" fmla="*/ 712212 h 759692"/>
              <a:gd name="connsiteX30" fmla="*/ 1377664 w 1543837"/>
              <a:gd name="connsiteY30" fmla="*/ 676601 h 759692"/>
              <a:gd name="connsiteX31" fmla="*/ 1448881 w 1543837"/>
              <a:gd name="connsiteY31" fmla="*/ 652861 h 759692"/>
              <a:gd name="connsiteX32" fmla="*/ 1472620 w 1543837"/>
              <a:gd name="connsiteY32" fmla="*/ 629120 h 759692"/>
              <a:gd name="connsiteX33" fmla="*/ 1520098 w 1543837"/>
              <a:gd name="connsiteY33" fmla="*/ 557899 h 759692"/>
              <a:gd name="connsiteX34" fmla="*/ 1543837 w 1543837"/>
              <a:gd name="connsiteY34" fmla="*/ 415457 h 759692"/>
              <a:gd name="connsiteX35" fmla="*/ 1531968 w 1543837"/>
              <a:gd name="connsiteY35" fmla="*/ 273015 h 759692"/>
              <a:gd name="connsiteX36" fmla="*/ 1508229 w 1543837"/>
              <a:gd name="connsiteY36" fmla="*/ 237404 h 759692"/>
              <a:gd name="connsiteX37" fmla="*/ 1460750 w 1543837"/>
              <a:gd name="connsiteY37" fmla="*/ 178053 h 759692"/>
              <a:gd name="connsiteX38" fmla="*/ 1413272 w 1543837"/>
              <a:gd name="connsiteY38" fmla="*/ 142443 h 759692"/>
              <a:gd name="connsiteX39" fmla="*/ 1353925 w 1543837"/>
              <a:gd name="connsiteY39" fmla="*/ 94962 h 759692"/>
              <a:gd name="connsiteX40" fmla="*/ 1199620 w 1543837"/>
              <a:gd name="connsiteY40" fmla="*/ 71222 h 759692"/>
              <a:gd name="connsiteX41" fmla="*/ 1128403 w 1543837"/>
              <a:gd name="connsiteY41" fmla="*/ 94962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543837" h="759692">
                <a:moveTo>
                  <a:pt x="1342055" y="94962"/>
                </a:moveTo>
                <a:cubicBezTo>
                  <a:pt x="1322272" y="98919"/>
                  <a:pt x="1302881" y="106832"/>
                  <a:pt x="1282707" y="106832"/>
                </a:cubicBezTo>
                <a:cubicBezTo>
                  <a:pt x="1270196" y="106832"/>
                  <a:pt x="1258489" y="100140"/>
                  <a:pt x="1247099" y="94962"/>
                </a:cubicBezTo>
                <a:cubicBezTo>
                  <a:pt x="1214883" y="80317"/>
                  <a:pt x="1186474" y="56064"/>
                  <a:pt x="1152142" y="47481"/>
                </a:cubicBezTo>
                <a:cubicBezTo>
                  <a:pt x="1036354" y="18533"/>
                  <a:pt x="1180935" y="53880"/>
                  <a:pt x="1045316" y="23741"/>
                </a:cubicBezTo>
                <a:cubicBezTo>
                  <a:pt x="939066" y="129"/>
                  <a:pt x="1066190" y="23264"/>
                  <a:pt x="926621" y="0"/>
                </a:cubicBezTo>
                <a:lnTo>
                  <a:pt x="724839" y="11871"/>
                </a:lnTo>
                <a:cubicBezTo>
                  <a:pt x="689117" y="14619"/>
                  <a:pt x="653750" y="21188"/>
                  <a:pt x="618013" y="23741"/>
                </a:cubicBezTo>
                <a:cubicBezTo>
                  <a:pt x="542926" y="29105"/>
                  <a:pt x="467665" y="31654"/>
                  <a:pt x="392491" y="35611"/>
                </a:cubicBezTo>
                <a:cubicBezTo>
                  <a:pt x="352926" y="43524"/>
                  <a:pt x="307367" y="36969"/>
                  <a:pt x="273796" y="59351"/>
                </a:cubicBezTo>
                <a:cubicBezTo>
                  <a:pt x="192169" y="113773"/>
                  <a:pt x="229646" y="97809"/>
                  <a:pt x="166970" y="118702"/>
                </a:cubicBezTo>
                <a:cubicBezTo>
                  <a:pt x="159057" y="126616"/>
                  <a:pt x="151970" y="135452"/>
                  <a:pt x="143231" y="142443"/>
                </a:cubicBezTo>
                <a:cubicBezTo>
                  <a:pt x="132092" y="151355"/>
                  <a:pt x="118284" y="156705"/>
                  <a:pt x="107622" y="166183"/>
                </a:cubicBezTo>
                <a:cubicBezTo>
                  <a:pt x="82530" y="188488"/>
                  <a:pt x="60144" y="213664"/>
                  <a:pt x="36405" y="237404"/>
                </a:cubicBezTo>
                <a:lnTo>
                  <a:pt x="12666" y="261145"/>
                </a:lnTo>
                <a:cubicBezTo>
                  <a:pt x="-3294" y="340954"/>
                  <a:pt x="-5127" y="317588"/>
                  <a:pt x="12666" y="415457"/>
                </a:cubicBezTo>
                <a:cubicBezTo>
                  <a:pt x="17646" y="442847"/>
                  <a:pt x="30595" y="465460"/>
                  <a:pt x="48275" y="486678"/>
                </a:cubicBezTo>
                <a:cubicBezTo>
                  <a:pt x="59021" y="499574"/>
                  <a:pt x="73137" y="509393"/>
                  <a:pt x="83883" y="522289"/>
                </a:cubicBezTo>
                <a:cubicBezTo>
                  <a:pt x="109494" y="553024"/>
                  <a:pt x="124298" y="603026"/>
                  <a:pt x="166970" y="617250"/>
                </a:cubicBezTo>
                <a:cubicBezTo>
                  <a:pt x="178840" y="621207"/>
                  <a:pt x="191079" y="624191"/>
                  <a:pt x="202579" y="629120"/>
                </a:cubicBezTo>
                <a:cubicBezTo>
                  <a:pt x="218842" y="636091"/>
                  <a:pt x="233489" y="646648"/>
                  <a:pt x="250057" y="652861"/>
                </a:cubicBezTo>
                <a:cubicBezTo>
                  <a:pt x="265331" y="658589"/>
                  <a:pt x="282261" y="659003"/>
                  <a:pt x="297535" y="664731"/>
                </a:cubicBezTo>
                <a:cubicBezTo>
                  <a:pt x="314102" y="670944"/>
                  <a:pt x="328446" y="682258"/>
                  <a:pt x="345013" y="688471"/>
                </a:cubicBezTo>
                <a:cubicBezTo>
                  <a:pt x="376986" y="700461"/>
                  <a:pt x="449481" y="709465"/>
                  <a:pt x="475578" y="712212"/>
                </a:cubicBezTo>
                <a:cubicBezTo>
                  <a:pt x="522959" y="717200"/>
                  <a:pt x="570469" y="721015"/>
                  <a:pt x="618013" y="724082"/>
                </a:cubicBezTo>
                <a:cubicBezTo>
                  <a:pt x="693135" y="728929"/>
                  <a:pt x="768435" y="730773"/>
                  <a:pt x="843534" y="735952"/>
                </a:cubicBezTo>
                <a:cubicBezTo>
                  <a:pt x="883202" y="738688"/>
                  <a:pt x="922665" y="743865"/>
                  <a:pt x="962230" y="747822"/>
                </a:cubicBezTo>
                <a:cubicBezTo>
                  <a:pt x="982012" y="751779"/>
                  <a:pt x="1001403" y="759692"/>
                  <a:pt x="1021577" y="759692"/>
                </a:cubicBezTo>
                <a:cubicBezTo>
                  <a:pt x="1138210" y="759692"/>
                  <a:pt x="1157727" y="749393"/>
                  <a:pt x="1258968" y="724082"/>
                </a:cubicBezTo>
                <a:cubicBezTo>
                  <a:pt x="1274794" y="720125"/>
                  <a:pt x="1290970" y="717371"/>
                  <a:pt x="1306446" y="712212"/>
                </a:cubicBezTo>
                <a:cubicBezTo>
                  <a:pt x="1436328" y="668913"/>
                  <a:pt x="1239588" y="737971"/>
                  <a:pt x="1377664" y="676601"/>
                </a:cubicBezTo>
                <a:cubicBezTo>
                  <a:pt x="1400530" y="666438"/>
                  <a:pt x="1448881" y="652861"/>
                  <a:pt x="1448881" y="652861"/>
                </a:cubicBezTo>
                <a:cubicBezTo>
                  <a:pt x="1456794" y="644947"/>
                  <a:pt x="1465906" y="638073"/>
                  <a:pt x="1472620" y="629120"/>
                </a:cubicBezTo>
                <a:cubicBezTo>
                  <a:pt x="1489738" y="606294"/>
                  <a:pt x="1520098" y="557899"/>
                  <a:pt x="1520098" y="557899"/>
                </a:cubicBezTo>
                <a:cubicBezTo>
                  <a:pt x="1526839" y="524195"/>
                  <a:pt x="1543837" y="444910"/>
                  <a:pt x="1543837" y="415457"/>
                </a:cubicBezTo>
                <a:cubicBezTo>
                  <a:pt x="1543837" y="367812"/>
                  <a:pt x="1541311" y="319735"/>
                  <a:pt x="1531968" y="273015"/>
                </a:cubicBezTo>
                <a:cubicBezTo>
                  <a:pt x="1529170" y="259026"/>
                  <a:pt x="1516788" y="248817"/>
                  <a:pt x="1508229" y="237404"/>
                </a:cubicBezTo>
                <a:cubicBezTo>
                  <a:pt x="1493028" y="217136"/>
                  <a:pt x="1478664" y="195968"/>
                  <a:pt x="1460750" y="178053"/>
                </a:cubicBezTo>
                <a:cubicBezTo>
                  <a:pt x="1446762" y="164064"/>
                  <a:pt x="1428469" y="155108"/>
                  <a:pt x="1413272" y="142443"/>
                </a:cubicBezTo>
                <a:cubicBezTo>
                  <a:pt x="1389569" y="122689"/>
                  <a:pt x="1385941" y="106968"/>
                  <a:pt x="1353925" y="94962"/>
                </a:cubicBezTo>
                <a:cubicBezTo>
                  <a:pt x="1326737" y="84766"/>
                  <a:pt x="1214289" y="73056"/>
                  <a:pt x="1199620" y="71222"/>
                </a:cubicBezTo>
                <a:cubicBezTo>
                  <a:pt x="1124500" y="83742"/>
                  <a:pt x="1128403" y="59026"/>
                  <a:pt x="1128403" y="9496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6443172" y="5436940"/>
            <a:ext cx="136499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2777473" y="1519384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>
            <a:off x="5661773" y="1554994"/>
            <a:ext cx="478726" cy="381700"/>
          </a:xfrm>
          <a:custGeom>
            <a:avLst/>
            <a:gdLst>
              <a:gd name="connsiteX0" fmla="*/ 0 w 478726"/>
              <a:gd name="connsiteY0" fmla="*/ 0 h 381700"/>
              <a:gd name="connsiteX1" fmla="*/ 59347 w 478726"/>
              <a:gd name="connsiteY1" fmla="*/ 47481 h 381700"/>
              <a:gd name="connsiteX2" fmla="*/ 94956 w 478726"/>
              <a:gd name="connsiteY2" fmla="*/ 83092 h 381700"/>
              <a:gd name="connsiteX3" fmla="*/ 142434 w 478726"/>
              <a:gd name="connsiteY3" fmla="*/ 118702 h 381700"/>
              <a:gd name="connsiteX4" fmla="*/ 201782 w 478726"/>
              <a:gd name="connsiteY4" fmla="*/ 178053 h 381700"/>
              <a:gd name="connsiteX5" fmla="*/ 237390 w 478726"/>
              <a:gd name="connsiteY5" fmla="*/ 201794 h 381700"/>
              <a:gd name="connsiteX6" fmla="*/ 308608 w 478726"/>
              <a:gd name="connsiteY6" fmla="*/ 261144 h 381700"/>
              <a:gd name="connsiteX7" fmla="*/ 403564 w 478726"/>
              <a:gd name="connsiteY7" fmla="*/ 332366 h 381700"/>
              <a:gd name="connsiteX8" fmla="*/ 439173 w 478726"/>
              <a:gd name="connsiteY8" fmla="*/ 356106 h 381700"/>
              <a:gd name="connsiteX9" fmla="*/ 451042 w 478726"/>
              <a:gd name="connsiteY9" fmla="*/ 237404 h 381700"/>
              <a:gd name="connsiteX10" fmla="*/ 462912 w 478726"/>
              <a:gd name="connsiteY10" fmla="*/ 189923 h 381700"/>
              <a:gd name="connsiteX11" fmla="*/ 474781 w 478726"/>
              <a:gd name="connsiteY11" fmla="*/ 154313 h 381700"/>
              <a:gd name="connsiteX12" fmla="*/ 451042 w 478726"/>
              <a:gd name="connsiteY12" fmla="*/ 189923 h 381700"/>
              <a:gd name="connsiteX13" fmla="*/ 403564 w 478726"/>
              <a:gd name="connsiteY13" fmla="*/ 261144 h 381700"/>
              <a:gd name="connsiteX14" fmla="*/ 391694 w 478726"/>
              <a:gd name="connsiteY14" fmla="*/ 308625 h 381700"/>
              <a:gd name="connsiteX15" fmla="*/ 367955 w 478726"/>
              <a:gd name="connsiteY15" fmla="*/ 344236 h 381700"/>
              <a:gd name="connsiteX16" fmla="*/ 356086 w 478726"/>
              <a:gd name="connsiteY16" fmla="*/ 379846 h 381700"/>
              <a:gd name="connsiteX17" fmla="*/ 272999 w 478726"/>
              <a:gd name="connsiteY17" fmla="*/ 367976 h 381700"/>
              <a:gd name="connsiteX18" fmla="*/ 154304 w 478726"/>
              <a:gd name="connsiteY18" fmla="*/ 332366 h 381700"/>
              <a:gd name="connsiteX19" fmla="*/ 106825 w 478726"/>
              <a:gd name="connsiteY19" fmla="*/ 320495 h 38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78726" h="381700">
                <a:moveTo>
                  <a:pt x="0" y="0"/>
                </a:moveTo>
                <a:cubicBezTo>
                  <a:pt x="19782" y="15827"/>
                  <a:pt x="40281" y="30798"/>
                  <a:pt x="59347" y="47481"/>
                </a:cubicBezTo>
                <a:cubicBezTo>
                  <a:pt x="71980" y="58536"/>
                  <a:pt x="82211" y="72167"/>
                  <a:pt x="94956" y="83092"/>
                </a:cubicBezTo>
                <a:cubicBezTo>
                  <a:pt x="109976" y="95967"/>
                  <a:pt x="127648" y="105559"/>
                  <a:pt x="142434" y="118702"/>
                </a:cubicBezTo>
                <a:cubicBezTo>
                  <a:pt x="163344" y="137290"/>
                  <a:pt x="178504" y="162533"/>
                  <a:pt x="201782" y="178053"/>
                </a:cubicBezTo>
                <a:cubicBezTo>
                  <a:pt x="213651" y="185967"/>
                  <a:pt x="227303" y="191706"/>
                  <a:pt x="237390" y="201794"/>
                </a:cubicBezTo>
                <a:cubicBezTo>
                  <a:pt x="302061" y="266469"/>
                  <a:pt x="240599" y="238474"/>
                  <a:pt x="308608" y="261144"/>
                </a:cubicBezTo>
                <a:cubicBezTo>
                  <a:pt x="352520" y="305060"/>
                  <a:pt x="323037" y="278679"/>
                  <a:pt x="403564" y="332366"/>
                </a:cubicBezTo>
                <a:lnTo>
                  <a:pt x="439173" y="356106"/>
                </a:lnTo>
                <a:cubicBezTo>
                  <a:pt x="443129" y="316539"/>
                  <a:pt x="445419" y="276769"/>
                  <a:pt x="451042" y="237404"/>
                </a:cubicBezTo>
                <a:cubicBezTo>
                  <a:pt x="453349" y="221254"/>
                  <a:pt x="458430" y="205609"/>
                  <a:pt x="462912" y="189923"/>
                </a:cubicBezTo>
                <a:cubicBezTo>
                  <a:pt x="466349" y="177892"/>
                  <a:pt x="487293" y="154313"/>
                  <a:pt x="474781" y="154313"/>
                </a:cubicBezTo>
                <a:cubicBezTo>
                  <a:pt x="460515" y="154313"/>
                  <a:pt x="458955" y="178053"/>
                  <a:pt x="451042" y="189923"/>
                </a:cubicBezTo>
                <a:cubicBezTo>
                  <a:pt x="413987" y="301101"/>
                  <a:pt x="474689" y="136671"/>
                  <a:pt x="403564" y="261144"/>
                </a:cubicBezTo>
                <a:cubicBezTo>
                  <a:pt x="395470" y="275309"/>
                  <a:pt x="398120" y="293630"/>
                  <a:pt x="391694" y="308625"/>
                </a:cubicBezTo>
                <a:cubicBezTo>
                  <a:pt x="386075" y="321738"/>
                  <a:pt x="375868" y="332366"/>
                  <a:pt x="367955" y="344236"/>
                </a:cubicBezTo>
                <a:cubicBezTo>
                  <a:pt x="363999" y="356106"/>
                  <a:pt x="368224" y="376811"/>
                  <a:pt x="356086" y="379846"/>
                </a:cubicBezTo>
                <a:cubicBezTo>
                  <a:pt x="328945" y="386632"/>
                  <a:pt x="300525" y="372981"/>
                  <a:pt x="272999" y="367976"/>
                </a:cubicBezTo>
                <a:cubicBezTo>
                  <a:pt x="233536" y="360801"/>
                  <a:pt x="191465" y="344754"/>
                  <a:pt x="154304" y="332366"/>
                </a:cubicBezTo>
                <a:cubicBezTo>
                  <a:pt x="114940" y="319244"/>
                  <a:pt x="131207" y="320495"/>
                  <a:pt x="106825" y="32049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415470" y="1685566"/>
            <a:ext cx="308609" cy="515413"/>
          </a:xfrm>
          <a:custGeom>
            <a:avLst/>
            <a:gdLst>
              <a:gd name="connsiteX0" fmla="*/ 118696 w 308609"/>
              <a:gd name="connsiteY0" fmla="*/ 0 h 515413"/>
              <a:gd name="connsiteX1" fmla="*/ 106826 w 308609"/>
              <a:gd name="connsiteY1" fmla="*/ 59351 h 515413"/>
              <a:gd name="connsiteX2" fmla="*/ 94957 w 308609"/>
              <a:gd name="connsiteY2" fmla="*/ 510418 h 515413"/>
              <a:gd name="connsiteX3" fmla="*/ 71218 w 308609"/>
              <a:gd name="connsiteY3" fmla="*/ 439197 h 515413"/>
              <a:gd name="connsiteX4" fmla="*/ 23739 w 308609"/>
              <a:gd name="connsiteY4" fmla="*/ 367976 h 515413"/>
              <a:gd name="connsiteX5" fmla="*/ 0 w 308609"/>
              <a:gd name="connsiteY5" fmla="*/ 332366 h 515413"/>
              <a:gd name="connsiteX6" fmla="*/ 11870 w 308609"/>
              <a:gd name="connsiteY6" fmla="*/ 379846 h 515413"/>
              <a:gd name="connsiteX7" fmla="*/ 35609 w 308609"/>
              <a:gd name="connsiteY7" fmla="*/ 403587 h 515413"/>
              <a:gd name="connsiteX8" fmla="*/ 83087 w 308609"/>
              <a:gd name="connsiteY8" fmla="*/ 510418 h 515413"/>
              <a:gd name="connsiteX9" fmla="*/ 249261 w 308609"/>
              <a:gd name="connsiteY9" fmla="*/ 391717 h 515413"/>
              <a:gd name="connsiteX10" fmla="*/ 284869 w 308609"/>
              <a:gd name="connsiteY10" fmla="*/ 367976 h 515413"/>
              <a:gd name="connsiteX11" fmla="*/ 308609 w 308609"/>
              <a:gd name="connsiteY11" fmla="*/ 344236 h 515413"/>
              <a:gd name="connsiteX12" fmla="*/ 284869 w 308609"/>
              <a:gd name="connsiteY12" fmla="*/ 379846 h 515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8609" h="515413">
                <a:moveTo>
                  <a:pt x="118696" y="0"/>
                </a:moveTo>
                <a:cubicBezTo>
                  <a:pt x="114739" y="19784"/>
                  <a:pt x="107763" y="39197"/>
                  <a:pt x="106826" y="59351"/>
                </a:cubicBezTo>
                <a:cubicBezTo>
                  <a:pt x="99838" y="209596"/>
                  <a:pt x="108995" y="360667"/>
                  <a:pt x="94957" y="510418"/>
                </a:cubicBezTo>
                <a:cubicBezTo>
                  <a:pt x="92621" y="535333"/>
                  <a:pt x="85099" y="460019"/>
                  <a:pt x="71218" y="439197"/>
                </a:cubicBezTo>
                <a:lnTo>
                  <a:pt x="23739" y="367976"/>
                </a:lnTo>
                <a:lnTo>
                  <a:pt x="0" y="332366"/>
                </a:lnTo>
                <a:cubicBezTo>
                  <a:pt x="3957" y="348193"/>
                  <a:pt x="4575" y="365254"/>
                  <a:pt x="11870" y="379846"/>
                </a:cubicBezTo>
                <a:cubicBezTo>
                  <a:pt x="16875" y="389856"/>
                  <a:pt x="30604" y="393577"/>
                  <a:pt x="35609" y="403587"/>
                </a:cubicBezTo>
                <a:cubicBezTo>
                  <a:pt x="120354" y="573088"/>
                  <a:pt x="13261" y="405674"/>
                  <a:pt x="83087" y="510418"/>
                </a:cubicBezTo>
                <a:cubicBezTo>
                  <a:pt x="259729" y="451535"/>
                  <a:pt x="23985" y="541916"/>
                  <a:pt x="249261" y="391717"/>
                </a:cubicBezTo>
                <a:cubicBezTo>
                  <a:pt x="261130" y="383803"/>
                  <a:pt x="273730" y="376888"/>
                  <a:pt x="284869" y="367976"/>
                </a:cubicBezTo>
                <a:cubicBezTo>
                  <a:pt x="293608" y="360985"/>
                  <a:pt x="308609" y="333045"/>
                  <a:pt x="308609" y="344236"/>
                </a:cubicBezTo>
                <a:cubicBezTo>
                  <a:pt x="308609" y="358502"/>
                  <a:pt x="284869" y="379846"/>
                  <a:pt x="284869" y="37984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>
            <a:off x="3038603" y="3050638"/>
            <a:ext cx="1091998" cy="785226"/>
          </a:xfrm>
          <a:custGeom>
            <a:avLst/>
            <a:gdLst>
              <a:gd name="connsiteX0" fmla="*/ 1091998 w 1091998"/>
              <a:gd name="connsiteY0" fmla="*/ 0 h 785226"/>
              <a:gd name="connsiteX1" fmla="*/ 997042 w 1091998"/>
              <a:gd name="connsiteY1" fmla="*/ 71221 h 785226"/>
              <a:gd name="connsiteX2" fmla="*/ 949564 w 1091998"/>
              <a:gd name="connsiteY2" fmla="*/ 106831 h 785226"/>
              <a:gd name="connsiteX3" fmla="*/ 878347 w 1091998"/>
              <a:gd name="connsiteY3" fmla="*/ 154312 h 785226"/>
              <a:gd name="connsiteX4" fmla="*/ 783390 w 1091998"/>
              <a:gd name="connsiteY4" fmla="*/ 225533 h 785226"/>
              <a:gd name="connsiteX5" fmla="*/ 747782 w 1091998"/>
              <a:gd name="connsiteY5" fmla="*/ 249274 h 785226"/>
              <a:gd name="connsiteX6" fmla="*/ 724042 w 1091998"/>
              <a:gd name="connsiteY6" fmla="*/ 273014 h 785226"/>
              <a:gd name="connsiteX7" fmla="*/ 617217 w 1091998"/>
              <a:gd name="connsiteY7" fmla="*/ 344235 h 785226"/>
              <a:gd name="connsiteX8" fmla="*/ 510391 w 1091998"/>
              <a:gd name="connsiteY8" fmla="*/ 415456 h 785226"/>
              <a:gd name="connsiteX9" fmla="*/ 474782 w 1091998"/>
              <a:gd name="connsiteY9" fmla="*/ 439197 h 785226"/>
              <a:gd name="connsiteX10" fmla="*/ 439173 w 1091998"/>
              <a:gd name="connsiteY10" fmla="*/ 462937 h 785226"/>
              <a:gd name="connsiteX11" fmla="*/ 367956 w 1091998"/>
              <a:gd name="connsiteY11" fmla="*/ 522288 h 785226"/>
              <a:gd name="connsiteX12" fmla="*/ 320478 w 1091998"/>
              <a:gd name="connsiteY12" fmla="*/ 557899 h 785226"/>
              <a:gd name="connsiteX13" fmla="*/ 237391 w 1091998"/>
              <a:gd name="connsiteY13" fmla="*/ 593509 h 785226"/>
              <a:gd name="connsiteX14" fmla="*/ 201783 w 1091998"/>
              <a:gd name="connsiteY14" fmla="*/ 617249 h 785226"/>
              <a:gd name="connsiteX15" fmla="*/ 178043 w 1091998"/>
              <a:gd name="connsiteY15" fmla="*/ 640990 h 785226"/>
              <a:gd name="connsiteX16" fmla="*/ 130565 w 1091998"/>
              <a:gd name="connsiteY16" fmla="*/ 664730 h 785226"/>
              <a:gd name="connsiteX17" fmla="*/ 71218 w 1091998"/>
              <a:gd name="connsiteY17" fmla="*/ 700341 h 785226"/>
              <a:gd name="connsiteX18" fmla="*/ 35609 w 1091998"/>
              <a:gd name="connsiteY18" fmla="*/ 724081 h 785226"/>
              <a:gd name="connsiteX19" fmla="*/ 0 w 1091998"/>
              <a:gd name="connsiteY19" fmla="*/ 735951 h 785226"/>
              <a:gd name="connsiteX20" fmla="*/ 11870 w 1091998"/>
              <a:gd name="connsiteY20" fmla="*/ 688471 h 785226"/>
              <a:gd name="connsiteX21" fmla="*/ 35609 w 1091998"/>
              <a:gd name="connsiteY21" fmla="*/ 617249 h 785226"/>
              <a:gd name="connsiteX22" fmla="*/ 47478 w 1091998"/>
              <a:gd name="connsiteY22" fmla="*/ 557899 h 785226"/>
              <a:gd name="connsiteX23" fmla="*/ 35609 w 1091998"/>
              <a:gd name="connsiteY23" fmla="*/ 652860 h 785226"/>
              <a:gd name="connsiteX24" fmla="*/ 23739 w 1091998"/>
              <a:gd name="connsiteY24" fmla="*/ 688471 h 785226"/>
              <a:gd name="connsiteX25" fmla="*/ 11870 w 1091998"/>
              <a:gd name="connsiteY25" fmla="*/ 735951 h 785226"/>
              <a:gd name="connsiteX26" fmla="*/ 23739 w 1091998"/>
              <a:gd name="connsiteY26" fmla="*/ 783432 h 785226"/>
              <a:gd name="connsiteX27" fmla="*/ 59348 w 1091998"/>
              <a:gd name="connsiteY27" fmla="*/ 771562 h 785226"/>
              <a:gd name="connsiteX28" fmla="*/ 178043 w 1091998"/>
              <a:gd name="connsiteY28" fmla="*/ 771562 h 785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091998" h="785226">
                <a:moveTo>
                  <a:pt x="1091998" y="0"/>
                </a:moveTo>
                <a:cubicBezTo>
                  <a:pt x="965595" y="101130"/>
                  <a:pt x="1085217" y="8237"/>
                  <a:pt x="997042" y="71221"/>
                </a:cubicBezTo>
                <a:cubicBezTo>
                  <a:pt x="980944" y="82720"/>
                  <a:pt x="965770" y="95486"/>
                  <a:pt x="949564" y="106831"/>
                </a:cubicBezTo>
                <a:cubicBezTo>
                  <a:pt x="926191" y="123193"/>
                  <a:pt x="901172" y="137193"/>
                  <a:pt x="878347" y="154312"/>
                </a:cubicBezTo>
                <a:cubicBezTo>
                  <a:pt x="846695" y="178052"/>
                  <a:pt x="816310" y="203584"/>
                  <a:pt x="783390" y="225533"/>
                </a:cubicBezTo>
                <a:cubicBezTo>
                  <a:pt x="771521" y="233447"/>
                  <a:pt x="758921" y="240362"/>
                  <a:pt x="747782" y="249274"/>
                </a:cubicBezTo>
                <a:cubicBezTo>
                  <a:pt x="739043" y="256265"/>
                  <a:pt x="733093" y="266431"/>
                  <a:pt x="724042" y="273014"/>
                </a:cubicBezTo>
                <a:cubicBezTo>
                  <a:pt x="689431" y="298187"/>
                  <a:pt x="652825" y="320495"/>
                  <a:pt x="617217" y="344235"/>
                </a:cubicBezTo>
                <a:lnTo>
                  <a:pt x="510391" y="415456"/>
                </a:lnTo>
                <a:lnTo>
                  <a:pt x="474782" y="439197"/>
                </a:lnTo>
                <a:cubicBezTo>
                  <a:pt x="462912" y="447110"/>
                  <a:pt x="449260" y="452849"/>
                  <a:pt x="439173" y="462937"/>
                </a:cubicBezTo>
                <a:cubicBezTo>
                  <a:pt x="383753" y="518362"/>
                  <a:pt x="425797" y="480971"/>
                  <a:pt x="367956" y="522288"/>
                </a:cubicBezTo>
                <a:cubicBezTo>
                  <a:pt x="351858" y="533787"/>
                  <a:pt x="337254" y="547414"/>
                  <a:pt x="320478" y="557899"/>
                </a:cubicBezTo>
                <a:cubicBezTo>
                  <a:pt x="286954" y="578853"/>
                  <a:pt x="272006" y="581970"/>
                  <a:pt x="237391" y="593509"/>
                </a:cubicBezTo>
                <a:cubicBezTo>
                  <a:pt x="225522" y="601422"/>
                  <a:pt x="212922" y="608337"/>
                  <a:pt x="201783" y="617249"/>
                </a:cubicBezTo>
                <a:cubicBezTo>
                  <a:pt x="193044" y="624240"/>
                  <a:pt x="187355" y="634782"/>
                  <a:pt x="178043" y="640990"/>
                </a:cubicBezTo>
                <a:cubicBezTo>
                  <a:pt x="163321" y="650805"/>
                  <a:pt x="146032" y="656137"/>
                  <a:pt x="130565" y="664730"/>
                </a:cubicBezTo>
                <a:cubicBezTo>
                  <a:pt x="110398" y="675935"/>
                  <a:pt x="90781" y="688113"/>
                  <a:pt x="71218" y="700341"/>
                </a:cubicBezTo>
                <a:cubicBezTo>
                  <a:pt x="59121" y="707902"/>
                  <a:pt x="48369" y="717701"/>
                  <a:pt x="35609" y="724081"/>
                </a:cubicBezTo>
                <a:cubicBezTo>
                  <a:pt x="24418" y="729677"/>
                  <a:pt x="11870" y="731994"/>
                  <a:pt x="0" y="735951"/>
                </a:cubicBezTo>
                <a:cubicBezTo>
                  <a:pt x="3957" y="720124"/>
                  <a:pt x="7182" y="704097"/>
                  <a:pt x="11870" y="688471"/>
                </a:cubicBezTo>
                <a:cubicBezTo>
                  <a:pt x="19060" y="664502"/>
                  <a:pt x="30702" y="641788"/>
                  <a:pt x="35609" y="617249"/>
                </a:cubicBezTo>
                <a:cubicBezTo>
                  <a:pt x="39565" y="597466"/>
                  <a:pt x="47478" y="537724"/>
                  <a:pt x="47478" y="557899"/>
                </a:cubicBezTo>
                <a:cubicBezTo>
                  <a:pt x="47478" y="589799"/>
                  <a:pt x="41315" y="621475"/>
                  <a:pt x="35609" y="652860"/>
                </a:cubicBezTo>
                <a:cubicBezTo>
                  <a:pt x="33371" y="665171"/>
                  <a:pt x="27176" y="676440"/>
                  <a:pt x="23739" y="688471"/>
                </a:cubicBezTo>
                <a:cubicBezTo>
                  <a:pt x="19258" y="704157"/>
                  <a:pt x="15826" y="720124"/>
                  <a:pt x="11870" y="735951"/>
                </a:cubicBezTo>
                <a:cubicBezTo>
                  <a:pt x="15826" y="751778"/>
                  <a:pt x="10688" y="773643"/>
                  <a:pt x="23739" y="783432"/>
                </a:cubicBezTo>
                <a:cubicBezTo>
                  <a:pt x="33748" y="790939"/>
                  <a:pt x="46873" y="772522"/>
                  <a:pt x="59348" y="771562"/>
                </a:cubicBezTo>
                <a:cubicBezTo>
                  <a:pt x="98796" y="768527"/>
                  <a:pt x="138478" y="771562"/>
                  <a:pt x="178043" y="77156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939038" y="3157469"/>
            <a:ext cx="417085" cy="534159"/>
          </a:xfrm>
          <a:custGeom>
            <a:avLst/>
            <a:gdLst>
              <a:gd name="connsiteX0" fmla="*/ 417085 w 417085"/>
              <a:gd name="connsiteY0" fmla="*/ 0 h 534159"/>
              <a:gd name="connsiteX1" fmla="*/ 381476 w 417085"/>
              <a:gd name="connsiteY1" fmla="*/ 59351 h 534159"/>
              <a:gd name="connsiteX2" fmla="*/ 310259 w 417085"/>
              <a:gd name="connsiteY2" fmla="*/ 178053 h 534159"/>
              <a:gd name="connsiteX3" fmla="*/ 286520 w 417085"/>
              <a:gd name="connsiteY3" fmla="*/ 201794 h 534159"/>
              <a:gd name="connsiteX4" fmla="*/ 239042 w 417085"/>
              <a:gd name="connsiteY4" fmla="*/ 273015 h 534159"/>
              <a:gd name="connsiteX5" fmla="*/ 167824 w 417085"/>
              <a:gd name="connsiteY5" fmla="*/ 356106 h 534159"/>
              <a:gd name="connsiteX6" fmla="*/ 132216 w 417085"/>
              <a:gd name="connsiteY6" fmla="*/ 391717 h 534159"/>
              <a:gd name="connsiteX7" fmla="*/ 84737 w 417085"/>
              <a:gd name="connsiteY7" fmla="*/ 462938 h 534159"/>
              <a:gd name="connsiteX8" fmla="*/ 25390 w 417085"/>
              <a:gd name="connsiteY8" fmla="*/ 534159 h 534159"/>
              <a:gd name="connsiteX9" fmla="*/ 1651 w 417085"/>
              <a:gd name="connsiteY9" fmla="*/ 379846 h 534159"/>
              <a:gd name="connsiteX10" fmla="*/ 25390 w 417085"/>
              <a:gd name="connsiteY10" fmla="*/ 427327 h 534159"/>
              <a:gd name="connsiteX11" fmla="*/ 37259 w 417085"/>
              <a:gd name="connsiteY11" fmla="*/ 522289 h 534159"/>
              <a:gd name="connsiteX12" fmla="*/ 72868 w 417085"/>
              <a:gd name="connsiteY12" fmla="*/ 510418 h 534159"/>
              <a:gd name="connsiteX13" fmla="*/ 108477 w 417085"/>
              <a:gd name="connsiteY13" fmla="*/ 486678 h 534159"/>
              <a:gd name="connsiteX14" fmla="*/ 144085 w 417085"/>
              <a:gd name="connsiteY14" fmla="*/ 474808 h 534159"/>
              <a:gd name="connsiteX15" fmla="*/ 203433 w 417085"/>
              <a:gd name="connsiteY15" fmla="*/ 451068 h 534159"/>
              <a:gd name="connsiteX16" fmla="*/ 286520 w 417085"/>
              <a:gd name="connsiteY16" fmla="*/ 427327 h 534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17085" h="534159">
                <a:moveTo>
                  <a:pt x="417085" y="0"/>
                </a:moveTo>
                <a:cubicBezTo>
                  <a:pt x="405215" y="19784"/>
                  <a:pt x="392680" y="39183"/>
                  <a:pt x="381476" y="59351"/>
                </a:cubicBezTo>
                <a:cubicBezTo>
                  <a:pt x="358059" y="101504"/>
                  <a:pt x="346459" y="141850"/>
                  <a:pt x="310259" y="178053"/>
                </a:cubicBezTo>
                <a:cubicBezTo>
                  <a:pt x="302346" y="185967"/>
                  <a:pt x="293234" y="192841"/>
                  <a:pt x="286520" y="201794"/>
                </a:cubicBezTo>
                <a:cubicBezTo>
                  <a:pt x="269402" y="224620"/>
                  <a:pt x="259217" y="252840"/>
                  <a:pt x="239042" y="273015"/>
                </a:cubicBezTo>
                <a:cubicBezTo>
                  <a:pt x="96409" y="415654"/>
                  <a:pt x="258197" y="247651"/>
                  <a:pt x="167824" y="356106"/>
                </a:cubicBezTo>
                <a:cubicBezTo>
                  <a:pt x="157078" y="369002"/>
                  <a:pt x="142522" y="378466"/>
                  <a:pt x="132216" y="391717"/>
                </a:cubicBezTo>
                <a:cubicBezTo>
                  <a:pt x="114700" y="414239"/>
                  <a:pt x="101856" y="440112"/>
                  <a:pt x="84737" y="462938"/>
                </a:cubicBezTo>
                <a:cubicBezTo>
                  <a:pt x="42415" y="519371"/>
                  <a:pt x="63117" y="496429"/>
                  <a:pt x="25390" y="534159"/>
                </a:cubicBezTo>
                <a:cubicBezTo>
                  <a:pt x="14513" y="490651"/>
                  <a:pt x="-5945" y="417826"/>
                  <a:pt x="1651" y="379846"/>
                </a:cubicBezTo>
                <a:cubicBezTo>
                  <a:pt x="5121" y="362495"/>
                  <a:pt x="17477" y="411500"/>
                  <a:pt x="25390" y="427327"/>
                </a:cubicBezTo>
                <a:cubicBezTo>
                  <a:pt x="29346" y="458981"/>
                  <a:pt x="21433" y="494591"/>
                  <a:pt x="37259" y="522289"/>
                </a:cubicBezTo>
                <a:cubicBezTo>
                  <a:pt x="43466" y="533152"/>
                  <a:pt x="61677" y="516014"/>
                  <a:pt x="72868" y="510418"/>
                </a:cubicBezTo>
                <a:cubicBezTo>
                  <a:pt x="85627" y="504038"/>
                  <a:pt x="95717" y="493058"/>
                  <a:pt x="108477" y="486678"/>
                </a:cubicBezTo>
                <a:cubicBezTo>
                  <a:pt x="119667" y="481083"/>
                  <a:pt x="132370" y="479201"/>
                  <a:pt x="144085" y="474808"/>
                </a:cubicBezTo>
                <a:cubicBezTo>
                  <a:pt x="164035" y="467326"/>
                  <a:pt x="183409" y="458350"/>
                  <a:pt x="203433" y="451068"/>
                </a:cubicBezTo>
                <a:cubicBezTo>
                  <a:pt x="272158" y="426076"/>
                  <a:pt x="250614" y="427327"/>
                  <a:pt x="286520" y="42732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>
            <a:off x="4640587" y="3264301"/>
            <a:ext cx="273404" cy="577071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>
            <a:off x="5056426" y="3109989"/>
            <a:ext cx="878346" cy="749283"/>
          </a:xfrm>
          <a:custGeom>
            <a:avLst/>
            <a:gdLst>
              <a:gd name="connsiteX0" fmla="*/ 0 w 878346"/>
              <a:gd name="connsiteY0" fmla="*/ 0 h 749283"/>
              <a:gd name="connsiteX1" fmla="*/ 59347 w 878346"/>
              <a:gd name="connsiteY1" fmla="*/ 59351 h 749283"/>
              <a:gd name="connsiteX2" fmla="*/ 94956 w 878346"/>
              <a:gd name="connsiteY2" fmla="*/ 83091 h 749283"/>
              <a:gd name="connsiteX3" fmla="*/ 166173 w 878346"/>
              <a:gd name="connsiteY3" fmla="*/ 154312 h 749283"/>
              <a:gd name="connsiteX4" fmla="*/ 261130 w 878346"/>
              <a:gd name="connsiteY4" fmla="*/ 249274 h 749283"/>
              <a:gd name="connsiteX5" fmla="*/ 320477 w 878346"/>
              <a:gd name="connsiteY5" fmla="*/ 308625 h 749283"/>
              <a:gd name="connsiteX6" fmla="*/ 344217 w 878346"/>
              <a:gd name="connsiteY6" fmla="*/ 332365 h 749283"/>
              <a:gd name="connsiteX7" fmla="*/ 403564 w 878346"/>
              <a:gd name="connsiteY7" fmla="*/ 403586 h 749283"/>
              <a:gd name="connsiteX8" fmla="*/ 451042 w 878346"/>
              <a:gd name="connsiteY8" fmla="*/ 474807 h 749283"/>
              <a:gd name="connsiteX9" fmla="*/ 557868 w 878346"/>
              <a:gd name="connsiteY9" fmla="*/ 546028 h 749283"/>
              <a:gd name="connsiteX10" fmla="*/ 629086 w 878346"/>
              <a:gd name="connsiteY10" fmla="*/ 593509 h 749283"/>
              <a:gd name="connsiteX11" fmla="*/ 664694 w 878346"/>
              <a:gd name="connsiteY11" fmla="*/ 605379 h 749283"/>
              <a:gd name="connsiteX12" fmla="*/ 688433 w 878346"/>
              <a:gd name="connsiteY12" fmla="*/ 629120 h 749283"/>
              <a:gd name="connsiteX13" fmla="*/ 712172 w 878346"/>
              <a:gd name="connsiteY13" fmla="*/ 664730 h 749283"/>
              <a:gd name="connsiteX14" fmla="*/ 747781 w 878346"/>
              <a:gd name="connsiteY14" fmla="*/ 676600 h 749283"/>
              <a:gd name="connsiteX15" fmla="*/ 771520 w 878346"/>
              <a:gd name="connsiteY15" fmla="*/ 700341 h 749283"/>
              <a:gd name="connsiteX16" fmla="*/ 807129 w 878346"/>
              <a:gd name="connsiteY16" fmla="*/ 664730 h 749283"/>
              <a:gd name="connsiteX17" fmla="*/ 842737 w 878346"/>
              <a:gd name="connsiteY17" fmla="*/ 546028 h 749283"/>
              <a:gd name="connsiteX18" fmla="*/ 866476 w 878346"/>
              <a:gd name="connsiteY18" fmla="*/ 510418 h 749283"/>
              <a:gd name="connsiteX19" fmla="*/ 878346 w 878346"/>
              <a:gd name="connsiteY19" fmla="*/ 474807 h 749283"/>
              <a:gd name="connsiteX20" fmla="*/ 830868 w 878346"/>
              <a:gd name="connsiteY20" fmla="*/ 569769 h 749283"/>
              <a:gd name="connsiteX21" fmla="*/ 759651 w 878346"/>
              <a:gd name="connsiteY21" fmla="*/ 676600 h 749283"/>
              <a:gd name="connsiteX22" fmla="*/ 735911 w 878346"/>
              <a:gd name="connsiteY22" fmla="*/ 712211 h 749283"/>
              <a:gd name="connsiteX23" fmla="*/ 724042 w 878346"/>
              <a:gd name="connsiteY23" fmla="*/ 747821 h 749283"/>
              <a:gd name="connsiteX24" fmla="*/ 688433 w 878346"/>
              <a:gd name="connsiteY24" fmla="*/ 735951 h 749283"/>
              <a:gd name="connsiteX25" fmla="*/ 617216 w 878346"/>
              <a:gd name="connsiteY25" fmla="*/ 700341 h 749283"/>
              <a:gd name="connsiteX26" fmla="*/ 593477 w 878346"/>
              <a:gd name="connsiteY26" fmla="*/ 676600 h 749283"/>
              <a:gd name="connsiteX27" fmla="*/ 498521 w 878346"/>
              <a:gd name="connsiteY27" fmla="*/ 652860 h 749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78346" h="749283">
                <a:moveTo>
                  <a:pt x="0" y="0"/>
                </a:moveTo>
                <a:cubicBezTo>
                  <a:pt x="19782" y="19784"/>
                  <a:pt x="38292" y="40927"/>
                  <a:pt x="59347" y="59351"/>
                </a:cubicBezTo>
                <a:cubicBezTo>
                  <a:pt x="70083" y="68745"/>
                  <a:pt x="84294" y="73613"/>
                  <a:pt x="94956" y="83091"/>
                </a:cubicBezTo>
                <a:cubicBezTo>
                  <a:pt x="120048" y="105396"/>
                  <a:pt x="142434" y="130572"/>
                  <a:pt x="166173" y="154312"/>
                </a:cubicBezTo>
                <a:lnTo>
                  <a:pt x="261130" y="249274"/>
                </a:lnTo>
                <a:lnTo>
                  <a:pt x="320477" y="308625"/>
                </a:lnTo>
                <a:cubicBezTo>
                  <a:pt x="328390" y="316538"/>
                  <a:pt x="338010" y="323053"/>
                  <a:pt x="344217" y="332365"/>
                </a:cubicBezTo>
                <a:cubicBezTo>
                  <a:pt x="429042" y="459612"/>
                  <a:pt x="296947" y="266499"/>
                  <a:pt x="403564" y="403586"/>
                </a:cubicBezTo>
                <a:cubicBezTo>
                  <a:pt x="421080" y="426108"/>
                  <a:pt x="427302" y="458980"/>
                  <a:pt x="451042" y="474807"/>
                </a:cubicBezTo>
                <a:lnTo>
                  <a:pt x="557868" y="546028"/>
                </a:lnTo>
                <a:lnTo>
                  <a:pt x="629086" y="593509"/>
                </a:lnTo>
                <a:lnTo>
                  <a:pt x="664694" y="605379"/>
                </a:lnTo>
                <a:cubicBezTo>
                  <a:pt x="672607" y="613293"/>
                  <a:pt x="681442" y="620381"/>
                  <a:pt x="688433" y="629120"/>
                </a:cubicBezTo>
                <a:cubicBezTo>
                  <a:pt x="697344" y="640260"/>
                  <a:pt x="701032" y="655818"/>
                  <a:pt x="712172" y="664730"/>
                </a:cubicBezTo>
                <a:cubicBezTo>
                  <a:pt x="721942" y="672546"/>
                  <a:pt x="735911" y="672643"/>
                  <a:pt x="747781" y="676600"/>
                </a:cubicBezTo>
                <a:cubicBezTo>
                  <a:pt x="755694" y="684514"/>
                  <a:pt x="760546" y="702536"/>
                  <a:pt x="771520" y="700341"/>
                </a:cubicBezTo>
                <a:cubicBezTo>
                  <a:pt x="787981" y="697049"/>
                  <a:pt x="798977" y="679404"/>
                  <a:pt x="807129" y="664730"/>
                </a:cubicBezTo>
                <a:cubicBezTo>
                  <a:pt x="856998" y="574961"/>
                  <a:pt x="811127" y="619789"/>
                  <a:pt x="842737" y="546028"/>
                </a:cubicBezTo>
                <a:cubicBezTo>
                  <a:pt x="848356" y="532916"/>
                  <a:pt x="860096" y="523178"/>
                  <a:pt x="866476" y="510418"/>
                </a:cubicBezTo>
                <a:cubicBezTo>
                  <a:pt x="872072" y="499226"/>
                  <a:pt x="878346" y="462295"/>
                  <a:pt x="878346" y="474807"/>
                </a:cubicBezTo>
                <a:cubicBezTo>
                  <a:pt x="878346" y="521562"/>
                  <a:pt x="856052" y="533391"/>
                  <a:pt x="830868" y="569769"/>
                </a:cubicBezTo>
                <a:cubicBezTo>
                  <a:pt x="806508" y="604958"/>
                  <a:pt x="783390" y="640990"/>
                  <a:pt x="759651" y="676600"/>
                </a:cubicBezTo>
                <a:lnTo>
                  <a:pt x="735911" y="712211"/>
                </a:lnTo>
                <a:cubicBezTo>
                  <a:pt x="731955" y="724081"/>
                  <a:pt x="735233" y="742225"/>
                  <a:pt x="724042" y="747821"/>
                </a:cubicBezTo>
                <a:cubicBezTo>
                  <a:pt x="712851" y="753417"/>
                  <a:pt x="699624" y="741547"/>
                  <a:pt x="688433" y="735951"/>
                </a:cubicBezTo>
                <a:cubicBezTo>
                  <a:pt x="596395" y="689930"/>
                  <a:pt x="706721" y="730177"/>
                  <a:pt x="617216" y="700341"/>
                </a:cubicBezTo>
                <a:cubicBezTo>
                  <a:pt x="609303" y="692427"/>
                  <a:pt x="603487" y="681605"/>
                  <a:pt x="593477" y="676600"/>
                </a:cubicBezTo>
                <a:cubicBezTo>
                  <a:pt x="540996" y="650358"/>
                  <a:pt x="538985" y="652860"/>
                  <a:pt x="498521" y="65286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5495366" y="4617502"/>
            <a:ext cx="486884" cy="664731"/>
          </a:xfrm>
          <a:custGeom>
            <a:avLst/>
            <a:gdLst>
              <a:gd name="connsiteX0" fmla="*/ 486884 w 486884"/>
              <a:gd name="connsiteY0" fmla="*/ 0 h 664731"/>
              <a:gd name="connsiteX1" fmla="*/ 439406 w 486884"/>
              <a:gd name="connsiteY1" fmla="*/ 59351 h 664731"/>
              <a:gd name="connsiteX2" fmla="*/ 427536 w 486884"/>
              <a:gd name="connsiteY2" fmla="*/ 94962 h 664731"/>
              <a:gd name="connsiteX3" fmla="*/ 403797 w 486884"/>
              <a:gd name="connsiteY3" fmla="*/ 142443 h 664731"/>
              <a:gd name="connsiteX4" fmla="*/ 368189 w 486884"/>
              <a:gd name="connsiteY4" fmla="*/ 189923 h 664731"/>
              <a:gd name="connsiteX5" fmla="*/ 320711 w 486884"/>
              <a:gd name="connsiteY5" fmla="*/ 261144 h 664731"/>
              <a:gd name="connsiteX6" fmla="*/ 261363 w 486884"/>
              <a:gd name="connsiteY6" fmla="*/ 332366 h 664731"/>
              <a:gd name="connsiteX7" fmla="*/ 213885 w 486884"/>
              <a:gd name="connsiteY7" fmla="*/ 403587 h 664731"/>
              <a:gd name="connsiteX8" fmla="*/ 142667 w 486884"/>
              <a:gd name="connsiteY8" fmla="*/ 474808 h 664731"/>
              <a:gd name="connsiteX9" fmla="*/ 107059 w 486884"/>
              <a:gd name="connsiteY9" fmla="*/ 510418 h 664731"/>
              <a:gd name="connsiteX10" fmla="*/ 71450 w 486884"/>
              <a:gd name="connsiteY10" fmla="*/ 557899 h 664731"/>
              <a:gd name="connsiteX11" fmla="*/ 23972 w 486884"/>
              <a:gd name="connsiteY11" fmla="*/ 629120 h 664731"/>
              <a:gd name="connsiteX12" fmla="*/ 12102 w 486884"/>
              <a:gd name="connsiteY12" fmla="*/ 664731 h 664731"/>
              <a:gd name="connsiteX13" fmla="*/ 233 w 486884"/>
              <a:gd name="connsiteY13" fmla="*/ 629120 h 664731"/>
              <a:gd name="connsiteX14" fmla="*/ 23972 w 486884"/>
              <a:gd name="connsiteY14" fmla="*/ 415457 h 664731"/>
              <a:gd name="connsiteX15" fmla="*/ 12102 w 486884"/>
              <a:gd name="connsiteY15" fmla="*/ 640990 h 664731"/>
              <a:gd name="connsiteX16" fmla="*/ 71450 w 486884"/>
              <a:gd name="connsiteY16" fmla="*/ 629120 h 664731"/>
              <a:gd name="connsiteX17" fmla="*/ 154537 w 486884"/>
              <a:gd name="connsiteY17" fmla="*/ 593510 h 664731"/>
              <a:gd name="connsiteX18" fmla="*/ 202015 w 486884"/>
              <a:gd name="connsiteY18" fmla="*/ 569769 h 664731"/>
              <a:gd name="connsiteX19" fmla="*/ 285102 w 486884"/>
              <a:gd name="connsiteY19" fmla="*/ 581639 h 66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86884" h="664731">
                <a:moveTo>
                  <a:pt x="486884" y="0"/>
                </a:moveTo>
                <a:cubicBezTo>
                  <a:pt x="471058" y="19784"/>
                  <a:pt x="452833" y="37867"/>
                  <a:pt x="439406" y="59351"/>
                </a:cubicBezTo>
                <a:cubicBezTo>
                  <a:pt x="432775" y="69962"/>
                  <a:pt x="432465" y="83461"/>
                  <a:pt x="427536" y="94962"/>
                </a:cubicBezTo>
                <a:cubicBezTo>
                  <a:pt x="420566" y="111226"/>
                  <a:pt x="413175" y="127437"/>
                  <a:pt x="403797" y="142443"/>
                </a:cubicBezTo>
                <a:cubicBezTo>
                  <a:pt x="393313" y="159219"/>
                  <a:pt x="379533" y="173716"/>
                  <a:pt x="368189" y="189923"/>
                </a:cubicBezTo>
                <a:cubicBezTo>
                  <a:pt x="351828" y="213298"/>
                  <a:pt x="340886" y="240969"/>
                  <a:pt x="320711" y="261144"/>
                </a:cubicBezTo>
                <a:cubicBezTo>
                  <a:pt x="288302" y="293555"/>
                  <a:pt x="294283" y="285335"/>
                  <a:pt x="261363" y="332366"/>
                </a:cubicBezTo>
                <a:cubicBezTo>
                  <a:pt x="245002" y="355741"/>
                  <a:pt x="234060" y="383412"/>
                  <a:pt x="213885" y="403587"/>
                </a:cubicBezTo>
                <a:lnTo>
                  <a:pt x="142667" y="474808"/>
                </a:lnTo>
                <a:cubicBezTo>
                  <a:pt x="130798" y="486678"/>
                  <a:pt x="117130" y="496989"/>
                  <a:pt x="107059" y="510418"/>
                </a:cubicBezTo>
                <a:cubicBezTo>
                  <a:pt x="95189" y="526245"/>
                  <a:pt x="82795" y="541692"/>
                  <a:pt x="71450" y="557899"/>
                </a:cubicBezTo>
                <a:cubicBezTo>
                  <a:pt x="55089" y="581274"/>
                  <a:pt x="32994" y="602052"/>
                  <a:pt x="23972" y="629120"/>
                </a:cubicBezTo>
                <a:lnTo>
                  <a:pt x="12102" y="664731"/>
                </a:lnTo>
                <a:cubicBezTo>
                  <a:pt x="8146" y="652861"/>
                  <a:pt x="233" y="641632"/>
                  <a:pt x="233" y="629120"/>
                </a:cubicBezTo>
                <a:cubicBezTo>
                  <a:pt x="233" y="476686"/>
                  <a:pt x="-4036" y="499482"/>
                  <a:pt x="23972" y="415457"/>
                </a:cubicBezTo>
                <a:cubicBezTo>
                  <a:pt x="20015" y="490635"/>
                  <a:pt x="-4228" y="567501"/>
                  <a:pt x="12102" y="640990"/>
                </a:cubicBezTo>
                <a:cubicBezTo>
                  <a:pt x="16478" y="660684"/>
                  <a:pt x="52560" y="636204"/>
                  <a:pt x="71450" y="629120"/>
                </a:cubicBezTo>
                <a:cubicBezTo>
                  <a:pt x="235392" y="567640"/>
                  <a:pt x="-38011" y="641649"/>
                  <a:pt x="154537" y="593510"/>
                </a:cubicBezTo>
                <a:cubicBezTo>
                  <a:pt x="170363" y="585596"/>
                  <a:pt x="184393" y="571371"/>
                  <a:pt x="202015" y="569769"/>
                </a:cubicBezTo>
                <a:cubicBezTo>
                  <a:pt x="229877" y="567236"/>
                  <a:pt x="285102" y="581639"/>
                  <a:pt x="285102" y="581639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>
            <a:off x="6457032" y="4641243"/>
            <a:ext cx="617216" cy="652860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9" name="Freeform 38"/>
          <p:cNvSpPr/>
          <p:nvPr/>
        </p:nvSpPr>
        <p:spPr>
          <a:xfrm>
            <a:off x="664694" y="2860715"/>
            <a:ext cx="367956" cy="819043"/>
          </a:xfrm>
          <a:custGeom>
            <a:avLst/>
            <a:gdLst>
              <a:gd name="connsiteX0" fmla="*/ 367956 w 367956"/>
              <a:gd name="connsiteY0" fmla="*/ 0 h 819043"/>
              <a:gd name="connsiteX1" fmla="*/ 320478 w 367956"/>
              <a:gd name="connsiteY1" fmla="*/ 71221 h 819043"/>
              <a:gd name="connsiteX2" fmla="*/ 308609 w 367956"/>
              <a:gd name="connsiteY2" fmla="*/ 106832 h 819043"/>
              <a:gd name="connsiteX3" fmla="*/ 284870 w 367956"/>
              <a:gd name="connsiteY3" fmla="*/ 166182 h 819043"/>
              <a:gd name="connsiteX4" fmla="*/ 273000 w 367956"/>
              <a:gd name="connsiteY4" fmla="*/ 213663 h 819043"/>
              <a:gd name="connsiteX5" fmla="*/ 237391 w 367956"/>
              <a:gd name="connsiteY5" fmla="*/ 308625 h 819043"/>
              <a:gd name="connsiteX6" fmla="*/ 225522 w 367956"/>
              <a:gd name="connsiteY6" fmla="*/ 367976 h 819043"/>
              <a:gd name="connsiteX7" fmla="*/ 201783 w 367956"/>
              <a:gd name="connsiteY7" fmla="*/ 415456 h 819043"/>
              <a:gd name="connsiteX8" fmla="*/ 178044 w 367956"/>
              <a:gd name="connsiteY8" fmla="*/ 486677 h 819043"/>
              <a:gd name="connsiteX9" fmla="*/ 166174 w 367956"/>
              <a:gd name="connsiteY9" fmla="*/ 522288 h 819043"/>
              <a:gd name="connsiteX10" fmla="*/ 154305 w 367956"/>
              <a:gd name="connsiteY10" fmla="*/ 557899 h 819043"/>
              <a:gd name="connsiteX11" fmla="*/ 130565 w 367956"/>
              <a:gd name="connsiteY11" fmla="*/ 581639 h 819043"/>
              <a:gd name="connsiteX12" fmla="*/ 94957 w 367956"/>
              <a:gd name="connsiteY12" fmla="*/ 652860 h 819043"/>
              <a:gd name="connsiteX13" fmla="*/ 71218 w 367956"/>
              <a:gd name="connsiteY13" fmla="*/ 735951 h 819043"/>
              <a:gd name="connsiteX14" fmla="*/ 47479 w 367956"/>
              <a:gd name="connsiteY14" fmla="*/ 807172 h 819043"/>
              <a:gd name="connsiteX15" fmla="*/ 23740 w 367956"/>
              <a:gd name="connsiteY15" fmla="*/ 712211 h 819043"/>
              <a:gd name="connsiteX16" fmla="*/ 0 w 367956"/>
              <a:gd name="connsiteY16" fmla="*/ 581639 h 819043"/>
              <a:gd name="connsiteX17" fmla="*/ 11870 w 367956"/>
              <a:gd name="connsiteY17" fmla="*/ 629120 h 819043"/>
              <a:gd name="connsiteX18" fmla="*/ 23740 w 367956"/>
              <a:gd name="connsiteY18" fmla="*/ 700341 h 819043"/>
              <a:gd name="connsiteX19" fmla="*/ 47479 w 367956"/>
              <a:gd name="connsiteY19" fmla="*/ 819043 h 819043"/>
              <a:gd name="connsiteX20" fmla="*/ 118696 w 367956"/>
              <a:gd name="connsiteY20" fmla="*/ 771562 h 819043"/>
              <a:gd name="connsiteX21" fmla="*/ 225522 w 367956"/>
              <a:gd name="connsiteY21" fmla="*/ 700341 h 819043"/>
              <a:gd name="connsiteX22" fmla="*/ 273000 w 367956"/>
              <a:gd name="connsiteY22" fmla="*/ 664730 h 81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67956" h="819043">
                <a:moveTo>
                  <a:pt x="367956" y="0"/>
                </a:moveTo>
                <a:cubicBezTo>
                  <a:pt x="352130" y="23740"/>
                  <a:pt x="334334" y="46279"/>
                  <a:pt x="320478" y="71221"/>
                </a:cubicBezTo>
                <a:cubicBezTo>
                  <a:pt x="314402" y="82159"/>
                  <a:pt x="313002" y="95116"/>
                  <a:pt x="308609" y="106832"/>
                </a:cubicBezTo>
                <a:cubicBezTo>
                  <a:pt x="301128" y="126783"/>
                  <a:pt x="291608" y="145968"/>
                  <a:pt x="284870" y="166182"/>
                </a:cubicBezTo>
                <a:cubicBezTo>
                  <a:pt x="279711" y="181659"/>
                  <a:pt x="278159" y="198186"/>
                  <a:pt x="273000" y="213663"/>
                </a:cubicBezTo>
                <a:cubicBezTo>
                  <a:pt x="262112" y="246327"/>
                  <a:pt x="245723" y="275293"/>
                  <a:pt x="237391" y="308625"/>
                </a:cubicBezTo>
                <a:cubicBezTo>
                  <a:pt x="232498" y="328198"/>
                  <a:pt x="231902" y="348836"/>
                  <a:pt x="225522" y="367976"/>
                </a:cubicBezTo>
                <a:cubicBezTo>
                  <a:pt x="219927" y="384763"/>
                  <a:pt x="208354" y="399027"/>
                  <a:pt x="201783" y="415456"/>
                </a:cubicBezTo>
                <a:cubicBezTo>
                  <a:pt x="192490" y="438691"/>
                  <a:pt x="185957" y="462937"/>
                  <a:pt x="178044" y="486677"/>
                </a:cubicBezTo>
                <a:lnTo>
                  <a:pt x="166174" y="522288"/>
                </a:lnTo>
                <a:cubicBezTo>
                  <a:pt x="162218" y="534158"/>
                  <a:pt x="163153" y="549051"/>
                  <a:pt x="154305" y="557899"/>
                </a:cubicBezTo>
                <a:lnTo>
                  <a:pt x="130565" y="581639"/>
                </a:lnTo>
                <a:cubicBezTo>
                  <a:pt x="100734" y="671142"/>
                  <a:pt x="140973" y="560824"/>
                  <a:pt x="94957" y="652860"/>
                </a:cubicBezTo>
                <a:cubicBezTo>
                  <a:pt x="84983" y="672809"/>
                  <a:pt x="76924" y="716930"/>
                  <a:pt x="71218" y="735951"/>
                </a:cubicBezTo>
                <a:cubicBezTo>
                  <a:pt x="64028" y="759920"/>
                  <a:pt x="47479" y="807172"/>
                  <a:pt x="47479" y="807172"/>
                </a:cubicBezTo>
                <a:cubicBezTo>
                  <a:pt x="26267" y="743537"/>
                  <a:pt x="42838" y="798158"/>
                  <a:pt x="23740" y="712211"/>
                </a:cubicBezTo>
                <a:cubicBezTo>
                  <a:pt x="13351" y="665458"/>
                  <a:pt x="0" y="633082"/>
                  <a:pt x="0" y="581639"/>
                </a:cubicBezTo>
                <a:cubicBezTo>
                  <a:pt x="0" y="565325"/>
                  <a:pt x="8671" y="613123"/>
                  <a:pt x="11870" y="629120"/>
                </a:cubicBezTo>
                <a:cubicBezTo>
                  <a:pt x="16590" y="652720"/>
                  <a:pt x="19305" y="676685"/>
                  <a:pt x="23740" y="700341"/>
                </a:cubicBezTo>
                <a:cubicBezTo>
                  <a:pt x="31176" y="740001"/>
                  <a:pt x="47479" y="819043"/>
                  <a:pt x="47479" y="819043"/>
                </a:cubicBezTo>
                <a:cubicBezTo>
                  <a:pt x="115579" y="796340"/>
                  <a:pt x="52013" y="823429"/>
                  <a:pt x="118696" y="771562"/>
                </a:cubicBezTo>
                <a:cubicBezTo>
                  <a:pt x="118721" y="771543"/>
                  <a:pt x="207705" y="712220"/>
                  <a:pt x="225522" y="700341"/>
                </a:cubicBezTo>
                <a:cubicBezTo>
                  <a:pt x="265783" y="673499"/>
                  <a:pt x="251044" y="686686"/>
                  <a:pt x="273000" y="66473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0" name="Freeform 39"/>
          <p:cNvSpPr/>
          <p:nvPr/>
        </p:nvSpPr>
        <p:spPr>
          <a:xfrm>
            <a:off x="1495563" y="2884455"/>
            <a:ext cx="308746" cy="759692"/>
          </a:xfrm>
          <a:custGeom>
            <a:avLst/>
            <a:gdLst>
              <a:gd name="connsiteX0" fmla="*/ 0 w 308746"/>
              <a:gd name="connsiteY0" fmla="*/ 0 h 759692"/>
              <a:gd name="connsiteX1" fmla="*/ 59347 w 308746"/>
              <a:gd name="connsiteY1" fmla="*/ 225534 h 759692"/>
              <a:gd name="connsiteX2" fmla="*/ 118695 w 308746"/>
              <a:gd name="connsiteY2" fmla="*/ 344236 h 759692"/>
              <a:gd name="connsiteX3" fmla="*/ 142434 w 308746"/>
              <a:gd name="connsiteY3" fmla="*/ 427327 h 759692"/>
              <a:gd name="connsiteX4" fmla="*/ 166173 w 308746"/>
              <a:gd name="connsiteY4" fmla="*/ 546029 h 759692"/>
              <a:gd name="connsiteX5" fmla="*/ 189912 w 308746"/>
              <a:gd name="connsiteY5" fmla="*/ 617250 h 759692"/>
              <a:gd name="connsiteX6" fmla="*/ 213651 w 308746"/>
              <a:gd name="connsiteY6" fmla="*/ 724082 h 759692"/>
              <a:gd name="connsiteX7" fmla="*/ 237390 w 308746"/>
              <a:gd name="connsiteY7" fmla="*/ 688471 h 759692"/>
              <a:gd name="connsiteX8" fmla="*/ 249260 w 308746"/>
              <a:gd name="connsiteY8" fmla="*/ 640990 h 759692"/>
              <a:gd name="connsiteX9" fmla="*/ 272999 w 308746"/>
              <a:gd name="connsiteY9" fmla="*/ 569769 h 759692"/>
              <a:gd name="connsiteX10" fmla="*/ 284869 w 308746"/>
              <a:gd name="connsiteY10" fmla="*/ 534159 h 759692"/>
              <a:gd name="connsiteX11" fmla="*/ 296738 w 308746"/>
              <a:gd name="connsiteY11" fmla="*/ 498548 h 759692"/>
              <a:gd name="connsiteX12" fmla="*/ 308608 w 308746"/>
              <a:gd name="connsiteY12" fmla="*/ 534159 h 759692"/>
              <a:gd name="connsiteX13" fmla="*/ 284869 w 308746"/>
              <a:gd name="connsiteY13" fmla="*/ 605380 h 759692"/>
              <a:gd name="connsiteX14" fmla="*/ 225521 w 308746"/>
              <a:gd name="connsiteY14" fmla="*/ 735952 h 759692"/>
              <a:gd name="connsiteX15" fmla="*/ 189912 w 308746"/>
              <a:gd name="connsiteY15" fmla="*/ 759692 h 759692"/>
              <a:gd name="connsiteX16" fmla="*/ 154304 w 308746"/>
              <a:gd name="connsiteY16" fmla="*/ 747822 h 759692"/>
              <a:gd name="connsiteX17" fmla="*/ 94956 w 308746"/>
              <a:gd name="connsiteY17" fmla="*/ 700341 h 759692"/>
              <a:gd name="connsiteX18" fmla="*/ 47478 w 308746"/>
              <a:gd name="connsiteY18" fmla="*/ 617250 h 759692"/>
              <a:gd name="connsiteX19" fmla="*/ 23739 w 308746"/>
              <a:gd name="connsiteY19" fmla="*/ 605380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8746" h="759692">
                <a:moveTo>
                  <a:pt x="0" y="0"/>
                </a:moveTo>
                <a:cubicBezTo>
                  <a:pt x="10302" y="51512"/>
                  <a:pt x="30328" y="177166"/>
                  <a:pt x="59347" y="225534"/>
                </a:cubicBezTo>
                <a:cubicBezTo>
                  <a:pt x="92801" y="281293"/>
                  <a:pt x="98503" y="283656"/>
                  <a:pt x="118695" y="344236"/>
                </a:cubicBezTo>
                <a:cubicBezTo>
                  <a:pt x="127804" y="371563"/>
                  <a:pt x="135837" y="399287"/>
                  <a:pt x="142434" y="427327"/>
                </a:cubicBezTo>
                <a:cubicBezTo>
                  <a:pt x="151675" y="466605"/>
                  <a:pt x="153414" y="507749"/>
                  <a:pt x="166173" y="546029"/>
                </a:cubicBezTo>
                <a:cubicBezTo>
                  <a:pt x="174086" y="569769"/>
                  <a:pt x="185798" y="592566"/>
                  <a:pt x="189912" y="617250"/>
                </a:cubicBezTo>
                <a:cubicBezTo>
                  <a:pt x="203839" y="700813"/>
                  <a:pt x="194172" y="665638"/>
                  <a:pt x="213651" y="724082"/>
                </a:cubicBezTo>
                <a:cubicBezTo>
                  <a:pt x="221564" y="712212"/>
                  <a:pt x="231771" y="701584"/>
                  <a:pt x="237390" y="688471"/>
                </a:cubicBezTo>
                <a:cubicBezTo>
                  <a:pt x="243816" y="673476"/>
                  <a:pt x="244572" y="656616"/>
                  <a:pt x="249260" y="640990"/>
                </a:cubicBezTo>
                <a:cubicBezTo>
                  <a:pt x="256450" y="617021"/>
                  <a:pt x="265086" y="593509"/>
                  <a:pt x="272999" y="569769"/>
                </a:cubicBezTo>
                <a:lnTo>
                  <a:pt x="284869" y="534159"/>
                </a:lnTo>
                <a:lnTo>
                  <a:pt x="296738" y="498548"/>
                </a:lnTo>
                <a:cubicBezTo>
                  <a:pt x="300695" y="510418"/>
                  <a:pt x="309990" y="521723"/>
                  <a:pt x="308608" y="534159"/>
                </a:cubicBezTo>
                <a:cubicBezTo>
                  <a:pt x="305845" y="559030"/>
                  <a:pt x="292782" y="581640"/>
                  <a:pt x="284869" y="605380"/>
                </a:cubicBezTo>
                <a:cubicBezTo>
                  <a:pt x="272532" y="642393"/>
                  <a:pt x="248262" y="720791"/>
                  <a:pt x="225521" y="735952"/>
                </a:cubicBezTo>
                <a:lnTo>
                  <a:pt x="189912" y="759692"/>
                </a:lnTo>
                <a:cubicBezTo>
                  <a:pt x="178043" y="755735"/>
                  <a:pt x="165494" y="753417"/>
                  <a:pt x="154304" y="747822"/>
                </a:cubicBezTo>
                <a:cubicBezTo>
                  <a:pt x="124355" y="732847"/>
                  <a:pt x="117037" y="722424"/>
                  <a:pt x="94956" y="700341"/>
                </a:cubicBezTo>
                <a:cubicBezTo>
                  <a:pt x="81375" y="659599"/>
                  <a:pt x="83406" y="653180"/>
                  <a:pt x="47478" y="617250"/>
                </a:cubicBezTo>
                <a:cubicBezTo>
                  <a:pt x="41222" y="610994"/>
                  <a:pt x="31652" y="609337"/>
                  <a:pt x="23739" y="60538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1" name="Freeform 40"/>
          <p:cNvSpPr/>
          <p:nvPr/>
        </p:nvSpPr>
        <p:spPr>
          <a:xfrm>
            <a:off x="2110448" y="46531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2" name="Freeform 41"/>
          <p:cNvSpPr/>
          <p:nvPr/>
        </p:nvSpPr>
        <p:spPr>
          <a:xfrm>
            <a:off x="2790258" y="4772210"/>
            <a:ext cx="307693" cy="450672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3" name="Freeform 42"/>
          <p:cNvSpPr/>
          <p:nvPr/>
        </p:nvSpPr>
        <p:spPr>
          <a:xfrm>
            <a:off x="3117114" y="4686416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4" name="Freeform 43"/>
          <p:cNvSpPr/>
          <p:nvPr/>
        </p:nvSpPr>
        <p:spPr>
          <a:xfrm>
            <a:off x="3796924" y="4805513"/>
            <a:ext cx="307693" cy="450672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7" name="Freeform 46"/>
          <p:cNvSpPr/>
          <p:nvPr/>
        </p:nvSpPr>
        <p:spPr>
          <a:xfrm>
            <a:off x="4587377" y="4629965"/>
            <a:ext cx="273404" cy="577071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8" name="Freeform 47"/>
          <p:cNvSpPr/>
          <p:nvPr/>
        </p:nvSpPr>
        <p:spPr>
          <a:xfrm>
            <a:off x="7195284" y="2836975"/>
            <a:ext cx="367956" cy="819043"/>
          </a:xfrm>
          <a:custGeom>
            <a:avLst/>
            <a:gdLst>
              <a:gd name="connsiteX0" fmla="*/ 367956 w 367956"/>
              <a:gd name="connsiteY0" fmla="*/ 0 h 819043"/>
              <a:gd name="connsiteX1" fmla="*/ 320478 w 367956"/>
              <a:gd name="connsiteY1" fmla="*/ 71221 h 819043"/>
              <a:gd name="connsiteX2" fmla="*/ 308609 w 367956"/>
              <a:gd name="connsiteY2" fmla="*/ 106832 h 819043"/>
              <a:gd name="connsiteX3" fmla="*/ 284870 w 367956"/>
              <a:gd name="connsiteY3" fmla="*/ 166182 h 819043"/>
              <a:gd name="connsiteX4" fmla="*/ 273000 w 367956"/>
              <a:gd name="connsiteY4" fmla="*/ 213663 h 819043"/>
              <a:gd name="connsiteX5" fmla="*/ 237391 w 367956"/>
              <a:gd name="connsiteY5" fmla="*/ 308625 h 819043"/>
              <a:gd name="connsiteX6" fmla="*/ 225522 w 367956"/>
              <a:gd name="connsiteY6" fmla="*/ 367976 h 819043"/>
              <a:gd name="connsiteX7" fmla="*/ 201783 w 367956"/>
              <a:gd name="connsiteY7" fmla="*/ 415456 h 819043"/>
              <a:gd name="connsiteX8" fmla="*/ 178044 w 367956"/>
              <a:gd name="connsiteY8" fmla="*/ 486677 h 819043"/>
              <a:gd name="connsiteX9" fmla="*/ 166174 w 367956"/>
              <a:gd name="connsiteY9" fmla="*/ 522288 h 819043"/>
              <a:gd name="connsiteX10" fmla="*/ 154305 w 367956"/>
              <a:gd name="connsiteY10" fmla="*/ 557899 h 819043"/>
              <a:gd name="connsiteX11" fmla="*/ 130565 w 367956"/>
              <a:gd name="connsiteY11" fmla="*/ 581639 h 819043"/>
              <a:gd name="connsiteX12" fmla="*/ 94957 w 367956"/>
              <a:gd name="connsiteY12" fmla="*/ 652860 h 819043"/>
              <a:gd name="connsiteX13" fmla="*/ 71218 w 367956"/>
              <a:gd name="connsiteY13" fmla="*/ 735951 h 819043"/>
              <a:gd name="connsiteX14" fmla="*/ 47479 w 367956"/>
              <a:gd name="connsiteY14" fmla="*/ 807172 h 819043"/>
              <a:gd name="connsiteX15" fmla="*/ 23740 w 367956"/>
              <a:gd name="connsiteY15" fmla="*/ 712211 h 819043"/>
              <a:gd name="connsiteX16" fmla="*/ 0 w 367956"/>
              <a:gd name="connsiteY16" fmla="*/ 581639 h 819043"/>
              <a:gd name="connsiteX17" fmla="*/ 11870 w 367956"/>
              <a:gd name="connsiteY17" fmla="*/ 629120 h 819043"/>
              <a:gd name="connsiteX18" fmla="*/ 23740 w 367956"/>
              <a:gd name="connsiteY18" fmla="*/ 700341 h 819043"/>
              <a:gd name="connsiteX19" fmla="*/ 47479 w 367956"/>
              <a:gd name="connsiteY19" fmla="*/ 819043 h 819043"/>
              <a:gd name="connsiteX20" fmla="*/ 118696 w 367956"/>
              <a:gd name="connsiteY20" fmla="*/ 771562 h 819043"/>
              <a:gd name="connsiteX21" fmla="*/ 225522 w 367956"/>
              <a:gd name="connsiteY21" fmla="*/ 700341 h 819043"/>
              <a:gd name="connsiteX22" fmla="*/ 273000 w 367956"/>
              <a:gd name="connsiteY22" fmla="*/ 664730 h 81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67956" h="819043">
                <a:moveTo>
                  <a:pt x="367956" y="0"/>
                </a:moveTo>
                <a:cubicBezTo>
                  <a:pt x="352130" y="23740"/>
                  <a:pt x="334334" y="46279"/>
                  <a:pt x="320478" y="71221"/>
                </a:cubicBezTo>
                <a:cubicBezTo>
                  <a:pt x="314402" y="82159"/>
                  <a:pt x="313002" y="95116"/>
                  <a:pt x="308609" y="106832"/>
                </a:cubicBezTo>
                <a:cubicBezTo>
                  <a:pt x="301128" y="126783"/>
                  <a:pt x="291608" y="145968"/>
                  <a:pt x="284870" y="166182"/>
                </a:cubicBezTo>
                <a:cubicBezTo>
                  <a:pt x="279711" y="181659"/>
                  <a:pt x="278159" y="198186"/>
                  <a:pt x="273000" y="213663"/>
                </a:cubicBezTo>
                <a:cubicBezTo>
                  <a:pt x="262112" y="246327"/>
                  <a:pt x="245723" y="275293"/>
                  <a:pt x="237391" y="308625"/>
                </a:cubicBezTo>
                <a:cubicBezTo>
                  <a:pt x="232498" y="328198"/>
                  <a:pt x="231902" y="348836"/>
                  <a:pt x="225522" y="367976"/>
                </a:cubicBezTo>
                <a:cubicBezTo>
                  <a:pt x="219927" y="384763"/>
                  <a:pt x="208354" y="399027"/>
                  <a:pt x="201783" y="415456"/>
                </a:cubicBezTo>
                <a:cubicBezTo>
                  <a:pt x="192490" y="438691"/>
                  <a:pt x="185957" y="462937"/>
                  <a:pt x="178044" y="486677"/>
                </a:cubicBezTo>
                <a:lnTo>
                  <a:pt x="166174" y="522288"/>
                </a:lnTo>
                <a:cubicBezTo>
                  <a:pt x="162218" y="534158"/>
                  <a:pt x="163153" y="549051"/>
                  <a:pt x="154305" y="557899"/>
                </a:cubicBezTo>
                <a:lnTo>
                  <a:pt x="130565" y="581639"/>
                </a:lnTo>
                <a:cubicBezTo>
                  <a:pt x="100734" y="671142"/>
                  <a:pt x="140973" y="560824"/>
                  <a:pt x="94957" y="652860"/>
                </a:cubicBezTo>
                <a:cubicBezTo>
                  <a:pt x="84983" y="672809"/>
                  <a:pt x="76924" y="716930"/>
                  <a:pt x="71218" y="735951"/>
                </a:cubicBezTo>
                <a:cubicBezTo>
                  <a:pt x="64028" y="759920"/>
                  <a:pt x="47479" y="807172"/>
                  <a:pt x="47479" y="807172"/>
                </a:cubicBezTo>
                <a:cubicBezTo>
                  <a:pt x="26267" y="743537"/>
                  <a:pt x="42838" y="798158"/>
                  <a:pt x="23740" y="712211"/>
                </a:cubicBezTo>
                <a:cubicBezTo>
                  <a:pt x="13351" y="665458"/>
                  <a:pt x="0" y="633082"/>
                  <a:pt x="0" y="581639"/>
                </a:cubicBezTo>
                <a:cubicBezTo>
                  <a:pt x="0" y="565325"/>
                  <a:pt x="8671" y="613123"/>
                  <a:pt x="11870" y="629120"/>
                </a:cubicBezTo>
                <a:cubicBezTo>
                  <a:pt x="16590" y="652720"/>
                  <a:pt x="19305" y="676685"/>
                  <a:pt x="23740" y="700341"/>
                </a:cubicBezTo>
                <a:cubicBezTo>
                  <a:pt x="31176" y="740001"/>
                  <a:pt x="47479" y="819043"/>
                  <a:pt x="47479" y="819043"/>
                </a:cubicBezTo>
                <a:cubicBezTo>
                  <a:pt x="115579" y="796340"/>
                  <a:pt x="52013" y="823429"/>
                  <a:pt x="118696" y="771562"/>
                </a:cubicBezTo>
                <a:cubicBezTo>
                  <a:pt x="118721" y="771543"/>
                  <a:pt x="207705" y="712220"/>
                  <a:pt x="225522" y="700341"/>
                </a:cubicBezTo>
                <a:cubicBezTo>
                  <a:pt x="265783" y="673499"/>
                  <a:pt x="251044" y="686686"/>
                  <a:pt x="273000" y="66473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9" name="Freeform 48"/>
          <p:cNvSpPr/>
          <p:nvPr/>
        </p:nvSpPr>
        <p:spPr>
          <a:xfrm>
            <a:off x="8026153" y="2860715"/>
            <a:ext cx="308746" cy="759692"/>
          </a:xfrm>
          <a:custGeom>
            <a:avLst/>
            <a:gdLst>
              <a:gd name="connsiteX0" fmla="*/ 0 w 308746"/>
              <a:gd name="connsiteY0" fmla="*/ 0 h 759692"/>
              <a:gd name="connsiteX1" fmla="*/ 59347 w 308746"/>
              <a:gd name="connsiteY1" fmla="*/ 225534 h 759692"/>
              <a:gd name="connsiteX2" fmla="*/ 118695 w 308746"/>
              <a:gd name="connsiteY2" fmla="*/ 344236 h 759692"/>
              <a:gd name="connsiteX3" fmla="*/ 142434 w 308746"/>
              <a:gd name="connsiteY3" fmla="*/ 427327 h 759692"/>
              <a:gd name="connsiteX4" fmla="*/ 166173 w 308746"/>
              <a:gd name="connsiteY4" fmla="*/ 546029 h 759692"/>
              <a:gd name="connsiteX5" fmla="*/ 189912 w 308746"/>
              <a:gd name="connsiteY5" fmla="*/ 617250 h 759692"/>
              <a:gd name="connsiteX6" fmla="*/ 213651 w 308746"/>
              <a:gd name="connsiteY6" fmla="*/ 724082 h 759692"/>
              <a:gd name="connsiteX7" fmla="*/ 237390 w 308746"/>
              <a:gd name="connsiteY7" fmla="*/ 688471 h 759692"/>
              <a:gd name="connsiteX8" fmla="*/ 249260 w 308746"/>
              <a:gd name="connsiteY8" fmla="*/ 640990 h 759692"/>
              <a:gd name="connsiteX9" fmla="*/ 272999 w 308746"/>
              <a:gd name="connsiteY9" fmla="*/ 569769 h 759692"/>
              <a:gd name="connsiteX10" fmla="*/ 284869 w 308746"/>
              <a:gd name="connsiteY10" fmla="*/ 534159 h 759692"/>
              <a:gd name="connsiteX11" fmla="*/ 296738 w 308746"/>
              <a:gd name="connsiteY11" fmla="*/ 498548 h 759692"/>
              <a:gd name="connsiteX12" fmla="*/ 308608 w 308746"/>
              <a:gd name="connsiteY12" fmla="*/ 534159 h 759692"/>
              <a:gd name="connsiteX13" fmla="*/ 284869 w 308746"/>
              <a:gd name="connsiteY13" fmla="*/ 605380 h 759692"/>
              <a:gd name="connsiteX14" fmla="*/ 225521 w 308746"/>
              <a:gd name="connsiteY14" fmla="*/ 735952 h 759692"/>
              <a:gd name="connsiteX15" fmla="*/ 189912 w 308746"/>
              <a:gd name="connsiteY15" fmla="*/ 759692 h 759692"/>
              <a:gd name="connsiteX16" fmla="*/ 154304 w 308746"/>
              <a:gd name="connsiteY16" fmla="*/ 747822 h 759692"/>
              <a:gd name="connsiteX17" fmla="*/ 94956 w 308746"/>
              <a:gd name="connsiteY17" fmla="*/ 700341 h 759692"/>
              <a:gd name="connsiteX18" fmla="*/ 47478 w 308746"/>
              <a:gd name="connsiteY18" fmla="*/ 617250 h 759692"/>
              <a:gd name="connsiteX19" fmla="*/ 23739 w 308746"/>
              <a:gd name="connsiteY19" fmla="*/ 605380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8746" h="759692">
                <a:moveTo>
                  <a:pt x="0" y="0"/>
                </a:moveTo>
                <a:cubicBezTo>
                  <a:pt x="10302" y="51512"/>
                  <a:pt x="30328" y="177166"/>
                  <a:pt x="59347" y="225534"/>
                </a:cubicBezTo>
                <a:cubicBezTo>
                  <a:pt x="92801" y="281293"/>
                  <a:pt x="98503" y="283656"/>
                  <a:pt x="118695" y="344236"/>
                </a:cubicBezTo>
                <a:cubicBezTo>
                  <a:pt x="127804" y="371563"/>
                  <a:pt x="135837" y="399287"/>
                  <a:pt x="142434" y="427327"/>
                </a:cubicBezTo>
                <a:cubicBezTo>
                  <a:pt x="151675" y="466605"/>
                  <a:pt x="153414" y="507749"/>
                  <a:pt x="166173" y="546029"/>
                </a:cubicBezTo>
                <a:cubicBezTo>
                  <a:pt x="174086" y="569769"/>
                  <a:pt x="185798" y="592566"/>
                  <a:pt x="189912" y="617250"/>
                </a:cubicBezTo>
                <a:cubicBezTo>
                  <a:pt x="203839" y="700813"/>
                  <a:pt x="194172" y="665638"/>
                  <a:pt x="213651" y="724082"/>
                </a:cubicBezTo>
                <a:cubicBezTo>
                  <a:pt x="221564" y="712212"/>
                  <a:pt x="231771" y="701584"/>
                  <a:pt x="237390" y="688471"/>
                </a:cubicBezTo>
                <a:cubicBezTo>
                  <a:pt x="243816" y="673476"/>
                  <a:pt x="244572" y="656616"/>
                  <a:pt x="249260" y="640990"/>
                </a:cubicBezTo>
                <a:cubicBezTo>
                  <a:pt x="256450" y="617021"/>
                  <a:pt x="265086" y="593509"/>
                  <a:pt x="272999" y="569769"/>
                </a:cubicBezTo>
                <a:lnTo>
                  <a:pt x="284869" y="534159"/>
                </a:lnTo>
                <a:lnTo>
                  <a:pt x="296738" y="498548"/>
                </a:lnTo>
                <a:cubicBezTo>
                  <a:pt x="300695" y="510418"/>
                  <a:pt x="309990" y="521723"/>
                  <a:pt x="308608" y="534159"/>
                </a:cubicBezTo>
                <a:cubicBezTo>
                  <a:pt x="305845" y="559030"/>
                  <a:pt x="292782" y="581640"/>
                  <a:pt x="284869" y="605380"/>
                </a:cubicBezTo>
                <a:cubicBezTo>
                  <a:pt x="272532" y="642393"/>
                  <a:pt x="248262" y="720791"/>
                  <a:pt x="225521" y="735952"/>
                </a:cubicBezTo>
                <a:lnTo>
                  <a:pt x="189912" y="759692"/>
                </a:lnTo>
                <a:cubicBezTo>
                  <a:pt x="178043" y="755735"/>
                  <a:pt x="165494" y="753417"/>
                  <a:pt x="154304" y="747822"/>
                </a:cubicBezTo>
                <a:cubicBezTo>
                  <a:pt x="124355" y="732847"/>
                  <a:pt x="117037" y="722424"/>
                  <a:pt x="94956" y="700341"/>
                </a:cubicBezTo>
                <a:cubicBezTo>
                  <a:pt x="81375" y="659599"/>
                  <a:pt x="83406" y="653180"/>
                  <a:pt x="47478" y="617250"/>
                </a:cubicBezTo>
                <a:cubicBezTo>
                  <a:pt x="41222" y="610994"/>
                  <a:pt x="31652" y="609337"/>
                  <a:pt x="23739" y="60538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973194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4313" name="Picture 41" descr="SampleMaz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41950" y="1320800"/>
            <a:ext cx="3244850" cy="3298825"/>
          </a:xfrm>
          <a:prstGeom prst="rect">
            <a:avLst/>
          </a:prstGeom>
          <a:noFill/>
        </p:spPr>
      </p:pic>
      <p:sp>
        <p:nvSpPr>
          <p:cNvPr id="694315" name="Text Box 43"/>
          <p:cNvSpPr txBox="1">
            <a:spLocks noChangeArrowheads="1"/>
          </p:cNvSpPr>
          <p:nvPr/>
        </p:nvSpPr>
        <p:spPr bwMode="auto">
          <a:xfrm>
            <a:off x="6859588" y="2715458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>
                <a:sym typeface="Symbol" charset="2"/>
              </a:rPr>
              <a:t></a:t>
            </a:r>
            <a:endParaRPr lang="en-US" sz="2400"/>
          </a:p>
        </p:txBody>
      </p:sp>
      <p:pic>
        <p:nvPicPr>
          <p:cNvPr id="694314" name="Picture 42" descr="RHRMaz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441950" y="1320800"/>
            <a:ext cx="3244850" cy="3298825"/>
          </a:xfrm>
          <a:prstGeom prst="rect">
            <a:avLst/>
          </a:prstGeom>
          <a:noFill/>
        </p:spPr>
      </p:pic>
      <p:sp>
        <p:nvSpPr>
          <p:cNvPr id="694316" name="Text Box 44"/>
          <p:cNvSpPr txBox="1">
            <a:spLocks noChangeArrowheads="1"/>
          </p:cNvSpPr>
          <p:nvPr/>
        </p:nvSpPr>
        <p:spPr bwMode="auto">
          <a:xfrm>
            <a:off x="6858000" y="4459515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>
                <a:sym typeface="Symbol" charset="2"/>
              </a:rPr>
              <a:t></a:t>
            </a:r>
            <a:endParaRPr lang="en-US" sz="2400"/>
          </a:p>
        </p:txBody>
      </p:sp>
      <p:sp>
        <p:nvSpPr>
          <p:cNvPr id="694317" name="Rectangle 45"/>
          <p:cNvSpPr>
            <a:spLocks noChangeArrowheads="1"/>
          </p:cNvSpPr>
          <p:nvPr/>
        </p:nvSpPr>
        <p:spPr bwMode="auto">
          <a:xfrm>
            <a:off x="458788" y="1231900"/>
            <a:ext cx="4854575" cy="532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/>
              <a:t>The most widely known strategy for solving a maze is called the </a:t>
            </a:r>
            <a:r>
              <a:rPr lang="en-US" sz="2400" i="1"/>
              <a:t>right-hand rule</a:t>
            </a:r>
            <a:r>
              <a:rPr lang="en-US" sz="2400" b="0"/>
              <a:t>, in which you put your right hand on the wall and keep it there until you find an exit.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/>
              <a:t>If Theseus applies the right-hand rule in this maze, the solution path looks like this.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/>
              <a:t>Unfortunately, the right-hand rule doesn’t work if there are loops in the maze that surround either the starting position or the goal.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/>
              <a:t>In this maze, the right-hand rule sends Theseus into an infinite loop.</a:t>
            </a:r>
          </a:p>
        </p:txBody>
      </p:sp>
      <p:pic>
        <p:nvPicPr>
          <p:cNvPr id="694319" name="Picture 47" descr="RHRFailsMaze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441950" y="1320800"/>
            <a:ext cx="3244850" cy="3298825"/>
          </a:xfrm>
          <a:prstGeom prst="rect">
            <a:avLst/>
          </a:prstGeom>
          <a:noFill/>
        </p:spPr>
      </p:pic>
      <p:pic>
        <p:nvPicPr>
          <p:cNvPr id="694320" name="Picture 48" descr="RHRFailsPath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5441950" y="1320800"/>
            <a:ext cx="3244850" cy="3298825"/>
          </a:xfrm>
          <a:prstGeom prst="rect">
            <a:avLst/>
          </a:prstGeom>
          <a:noFill/>
        </p:spPr>
      </p:pic>
      <p:sp>
        <p:nvSpPr>
          <p:cNvPr id="694321" name="Text Box 49"/>
          <p:cNvSpPr txBox="1">
            <a:spLocks noChangeArrowheads="1"/>
          </p:cNvSpPr>
          <p:nvPr/>
        </p:nvSpPr>
        <p:spPr bwMode="auto">
          <a:xfrm>
            <a:off x="6859588" y="2715458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err="1">
                <a:sym typeface="Symbol" charset="2"/>
              </a:rPr>
              <a:t></a:t>
            </a:r>
            <a:endParaRPr lang="en-US" sz="2400" dirty="0"/>
          </a:p>
        </p:txBody>
      </p:sp>
      <p:sp>
        <p:nvSpPr>
          <p:cNvPr id="12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Right Hand Rule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354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4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4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4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4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4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4316" grpId="0" build="p" autoUpdateAnimBg="0"/>
      <p:bldP spid="694316" grpId="1" build="allAtOnce"/>
      <p:bldP spid="694317" grpId="0" build="p" autoUpdateAnimBg="0"/>
      <p:bldP spid="69432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Maze </a:t>
            </a:r>
            <a:r>
              <a:rPr lang="en-US" sz="4600" dirty="0">
                <a:latin typeface="Calibri"/>
                <a:cs typeface="Calibri"/>
              </a:rPr>
              <a:t>D</a:t>
            </a:r>
            <a:r>
              <a:rPr lang="en-US" sz="4600" dirty="0" smtClean="0">
                <a:latin typeface="Calibri"/>
                <a:cs typeface="Calibri"/>
              </a:rPr>
              <a:t>ecision Tree</a:t>
            </a:r>
            <a:endParaRPr lang="en-US" sz="4600" dirty="0">
              <a:latin typeface="Calibri"/>
              <a:cs typeface="Calibri"/>
            </a:endParaRPr>
          </a:p>
        </p:txBody>
      </p:sp>
      <p:pic>
        <p:nvPicPr>
          <p:cNvPr id="11" name="Picture 3" descr="SampleMaz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16998" y="844783"/>
            <a:ext cx="3244850" cy="3298825"/>
          </a:xfrm>
          <a:prstGeom prst="rect">
            <a:avLst/>
          </a:prstGeom>
          <a:noFill/>
        </p:spPr>
      </p:pic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4034636" y="2227346"/>
            <a:ext cx="381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400" b="0" dirty="0" err="1">
                <a:sym typeface="Symbol" charset="2"/>
              </a:rPr>
              <a:t></a:t>
            </a:r>
            <a:endParaRPr lang="en-US" sz="2400" dirty="0"/>
          </a:p>
        </p:txBody>
      </p:sp>
      <p:pic>
        <p:nvPicPr>
          <p:cNvPr id="14" name="Picture 7" descr="SampleMazeSmaller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447800" y="4953000"/>
            <a:ext cx="1571625" cy="1571625"/>
          </a:xfrm>
          <a:prstGeom prst="rect">
            <a:avLst/>
          </a:prstGeom>
          <a:noFill/>
        </p:spPr>
      </p:pic>
      <p:pic>
        <p:nvPicPr>
          <p:cNvPr id="15" name="Picture 8" descr="SampleMazeSmaller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86188" y="4953000"/>
            <a:ext cx="1571625" cy="1571625"/>
          </a:xfrm>
          <a:prstGeom prst="rect">
            <a:avLst/>
          </a:prstGeom>
          <a:noFill/>
        </p:spPr>
      </p:pic>
      <p:pic>
        <p:nvPicPr>
          <p:cNvPr id="16" name="Picture 9" descr="SampleMazeSmaller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24575" y="4953000"/>
            <a:ext cx="1571625" cy="1571625"/>
          </a:xfrm>
          <a:prstGeom prst="rect">
            <a:avLst/>
          </a:prstGeom>
          <a:noFill/>
        </p:spPr>
      </p:pic>
      <p:sp>
        <p:nvSpPr>
          <p:cNvPr id="17" name="Text Box 10"/>
          <p:cNvSpPr txBox="1">
            <a:spLocks noChangeArrowheads="1"/>
          </p:cNvSpPr>
          <p:nvPr/>
        </p:nvSpPr>
        <p:spPr bwMode="auto">
          <a:xfrm>
            <a:off x="2070100" y="5329465"/>
            <a:ext cx="3810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b="0">
                <a:sym typeface="Symbol" charset="2"/>
              </a:rPr>
              <a:t></a:t>
            </a:r>
            <a:endParaRPr lang="en-US" sz="1600"/>
          </a:p>
        </p:txBody>
      </p:sp>
      <p:sp>
        <p:nvSpPr>
          <p:cNvPr id="18" name="Text Box 11"/>
          <p:cNvSpPr txBox="1">
            <a:spLocks noChangeArrowheads="1"/>
          </p:cNvSpPr>
          <p:nvPr/>
        </p:nvSpPr>
        <p:spPr bwMode="auto">
          <a:xfrm>
            <a:off x="4178300" y="5551715"/>
            <a:ext cx="3810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b="0">
                <a:sym typeface="Symbol" charset="2"/>
              </a:rPr>
              <a:t></a:t>
            </a:r>
            <a:endParaRPr lang="en-US" sz="1600"/>
          </a:p>
        </p:txBody>
      </p:sp>
      <p:sp>
        <p:nvSpPr>
          <p:cNvPr id="19" name="Text Box 12"/>
          <p:cNvSpPr txBox="1">
            <a:spLocks noChangeArrowheads="1"/>
          </p:cNvSpPr>
          <p:nvPr/>
        </p:nvSpPr>
        <p:spPr bwMode="auto">
          <a:xfrm>
            <a:off x="6743700" y="5767615"/>
            <a:ext cx="3810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b="0">
                <a:sym typeface="Symbol" charset="2"/>
              </a:rPr>
              <a:t></a:t>
            </a:r>
            <a:endParaRPr lang="en-US" sz="1600"/>
          </a:p>
        </p:txBody>
      </p:sp>
      <p:sp>
        <p:nvSpPr>
          <p:cNvPr id="20" name="Freeform 19"/>
          <p:cNvSpPr/>
          <p:nvPr/>
        </p:nvSpPr>
        <p:spPr>
          <a:xfrm>
            <a:off x="2383448" y="4130825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 flipH="1">
            <a:off x="5918668" y="416452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 flipH="1">
            <a:off x="4367991" y="4283818"/>
            <a:ext cx="189912" cy="404906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061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923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1206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/>
              <a:t>It is often convenient to define new types in which the possible values are chosen from a small set of possibilities.  Such types are called </a:t>
            </a:r>
            <a:r>
              <a:rPr lang="en-US" sz="2400" i="1" dirty="0"/>
              <a:t>enumerated types</a:t>
            </a:r>
            <a:r>
              <a:rPr lang="en-US" sz="2400" b="0" dirty="0"/>
              <a:t>.</a:t>
            </a:r>
          </a:p>
        </p:txBody>
      </p:sp>
      <p:grpSp>
        <p:nvGrpSpPr>
          <p:cNvPr id="721930" name="Group 10"/>
          <p:cNvGrpSpPr>
            <a:grpSpLocks/>
          </p:cNvGrpSpPr>
          <p:nvPr/>
        </p:nvGrpSpPr>
        <p:grpSpPr bwMode="auto">
          <a:xfrm>
            <a:off x="482600" y="2286000"/>
            <a:ext cx="8131175" cy="1143000"/>
            <a:chOff x="304" y="1440"/>
            <a:chExt cx="5122" cy="720"/>
          </a:xfrm>
        </p:grpSpPr>
        <p:sp>
          <p:nvSpPr>
            <p:cNvPr id="721928" name="Rectangle 8"/>
            <p:cNvSpPr>
              <a:spLocks noChangeArrowheads="1"/>
            </p:cNvSpPr>
            <p:nvPr/>
          </p:nvSpPr>
          <p:spPr bwMode="auto">
            <a:xfrm>
              <a:off x="816" y="1824"/>
              <a:ext cx="4224" cy="33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r>
                <a:rPr lang="en-US" sz="1600">
                  <a:latin typeface="Courier New" charset="0"/>
                </a:rPr>
                <a:t>enum </a:t>
              </a:r>
              <a:r>
                <a:rPr lang="en-US" sz="1600" b="0" i="1"/>
                <a:t>name</a:t>
              </a:r>
              <a:r>
                <a:rPr lang="en-US" sz="1600">
                  <a:latin typeface="Courier New" charset="0"/>
                </a:rPr>
                <a:t> { </a:t>
              </a:r>
              <a:r>
                <a:rPr lang="en-US" sz="1600" b="0" i="1"/>
                <a:t>list of element names </a:t>
              </a:r>
              <a:r>
                <a:rPr lang="en-US" sz="1600">
                  <a:latin typeface="Courier New" charset="0"/>
                </a:rPr>
                <a:t>};</a:t>
              </a:r>
              <a:endParaRPr lang="en-US" sz="1600" b="0"/>
            </a:p>
          </p:txBody>
        </p:sp>
        <p:sp>
          <p:nvSpPr>
            <p:cNvPr id="721929" name="Rectangle 9"/>
            <p:cNvSpPr>
              <a:spLocks noChangeArrowheads="1"/>
            </p:cNvSpPr>
            <p:nvPr/>
          </p:nvSpPr>
          <p:spPr bwMode="auto">
            <a:xfrm>
              <a:off x="304" y="1440"/>
              <a:ext cx="5122" cy="5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342900" indent="-342900" algn="just">
                <a:lnSpc>
                  <a:spcPct val="85000"/>
                </a:lnSpc>
                <a:spcAft>
                  <a:spcPct val="50000"/>
                </a:spcAft>
                <a:buFontTx/>
                <a:buChar char="•"/>
              </a:pPr>
              <a:r>
                <a:rPr lang="en-US" sz="2400" b="0"/>
                <a:t>In C++, you define an enumerated type like this:</a:t>
              </a:r>
            </a:p>
          </p:txBody>
        </p:sp>
      </p:grpSp>
      <p:grpSp>
        <p:nvGrpSpPr>
          <p:cNvPr id="721924" name="Group 4"/>
          <p:cNvGrpSpPr>
            <a:grpSpLocks/>
          </p:cNvGrpSpPr>
          <p:nvPr/>
        </p:nvGrpSpPr>
        <p:grpSpPr bwMode="auto">
          <a:xfrm>
            <a:off x="482600" y="3733800"/>
            <a:ext cx="8131175" cy="1676400"/>
            <a:chOff x="304" y="2352"/>
            <a:chExt cx="5122" cy="1056"/>
          </a:xfrm>
        </p:grpSpPr>
        <p:sp>
          <p:nvSpPr>
            <p:cNvPr id="721925" name="Rectangle 5"/>
            <p:cNvSpPr>
              <a:spLocks noChangeArrowheads="1"/>
            </p:cNvSpPr>
            <p:nvPr/>
          </p:nvSpPr>
          <p:spPr bwMode="auto">
            <a:xfrm>
              <a:off x="304" y="2352"/>
              <a:ext cx="5122" cy="5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342900" indent="-342900" algn="just">
                <a:lnSpc>
                  <a:spcPct val="85000"/>
                </a:lnSpc>
                <a:spcAft>
                  <a:spcPct val="50000"/>
                </a:spcAft>
                <a:buFontTx/>
                <a:buChar char="•"/>
              </a:pPr>
              <a:r>
                <a:rPr lang="en-US" sz="2400" b="0" dirty="0" smtClean="0"/>
                <a:t>The code for the maze program </a:t>
              </a:r>
              <a:r>
                <a:rPr lang="en-US" sz="2400" b="0" dirty="0"/>
                <a:t>uses </a:t>
              </a:r>
              <a:r>
                <a:rPr lang="en-US" sz="2000" dirty="0" err="1">
                  <a:latin typeface="Courier New" charset="0"/>
                </a:rPr>
                <a:t>enum</a:t>
              </a:r>
              <a:r>
                <a:rPr lang="en-US" sz="2400" b="0" dirty="0"/>
                <a:t> to define a new type consisting of the four compass points, as follows:</a:t>
              </a:r>
            </a:p>
          </p:txBody>
        </p:sp>
        <p:sp>
          <p:nvSpPr>
            <p:cNvPr id="721926" name="Rectangle 6"/>
            <p:cNvSpPr>
              <a:spLocks noChangeArrowheads="1"/>
            </p:cNvSpPr>
            <p:nvPr/>
          </p:nvSpPr>
          <p:spPr bwMode="auto">
            <a:xfrm>
              <a:off x="800" y="2864"/>
              <a:ext cx="4240" cy="54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>
                <a:lnSpc>
                  <a:spcPct val="90000"/>
                </a:lnSpc>
              </a:pPr>
              <a:r>
                <a:rPr lang="en-US" sz="1600" dirty="0" err="1">
                  <a:latin typeface="Courier New" charset="0"/>
                </a:rPr>
                <a:t>enum</a:t>
              </a:r>
              <a:r>
                <a:rPr lang="en-US" sz="1600" dirty="0" smtClean="0">
                  <a:latin typeface="Courier New" charset="0"/>
                </a:rPr>
                <a:t> Direction </a:t>
              </a:r>
              <a:r>
                <a:rPr lang="en-US" sz="1600" dirty="0">
                  <a:latin typeface="Courier New" charset="0"/>
                </a:rPr>
                <a:t>{</a:t>
              </a:r>
            </a:p>
            <a:p>
              <a:pPr>
                <a:lnSpc>
                  <a:spcPct val="90000"/>
                </a:lnSpc>
              </a:pPr>
              <a:r>
                <a:rPr lang="en-US" sz="1600" dirty="0">
                  <a:latin typeface="Courier New" charset="0"/>
                </a:rPr>
                <a:t>  </a:t>
              </a:r>
              <a:r>
                <a:rPr lang="en-US" sz="1600" dirty="0" smtClean="0">
                  <a:latin typeface="Courier New" charset="0"/>
                </a:rPr>
                <a:t> NORTH, EAST, SOUTH, WEST</a:t>
              </a:r>
            </a:p>
            <a:p>
              <a:pPr>
                <a:lnSpc>
                  <a:spcPct val="90000"/>
                </a:lnSpc>
              </a:pPr>
              <a:r>
                <a:rPr lang="en-US" sz="1600" dirty="0">
                  <a:latin typeface="Courier New" charset="0"/>
                </a:rPr>
                <a:t>};</a:t>
              </a:r>
            </a:p>
          </p:txBody>
        </p:sp>
      </p:grpSp>
      <p:sp>
        <p:nvSpPr>
          <p:cNvPr id="721927" name="Rectangle 7"/>
          <p:cNvSpPr>
            <a:spLocks noChangeArrowheads="1"/>
          </p:cNvSpPr>
          <p:nvPr/>
        </p:nvSpPr>
        <p:spPr bwMode="auto">
          <a:xfrm>
            <a:off x="482600" y="5626100"/>
            <a:ext cx="8131175" cy="81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/>
              <a:t>You can then declare a variable of type</a:t>
            </a:r>
            <a:r>
              <a:rPr lang="en-US" sz="2400" b="0" dirty="0" smtClean="0"/>
              <a:t> </a:t>
            </a:r>
            <a:r>
              <a:rPr lang="en-US" sz="2000" dirty="0" smtClean="0">
                <a:latin typeface="Courier New" charset="0"/>
              </a:rPr>
              <a:t>Direction</a:t>
            </a:r>
            <a:r>
              <a:rPr lang="en-US" sz="2400" b="0" dirty="0" smtClean="0"/>
              <a:t> </a:t>
            </a:r>
            <a:r>
              <a:rPr lang="en-US" sz="2400" b="0" dirty="0"/>
              <a:t>and use it along with the constants</a:t>
            </a:r>
            <a:r>
              <a:rPr lang="en-US" sz="2400" b="0" dirty="0" smtClean="0"/>
              <a:t> </a:t>
            </a:r>
            <a:r>
              <a:rPr lang="en-US" sz="2000" dirty="0" smtClean="0">
                <a:latin typeface="Courier New" charset="0"/>
              </a:rPr>
              <a:t>NORTH</a:t>
            </a:r>
            <a:r>
              <a:rPr lang="en-US" sz="1600" dirty="0" smtClean="0">
                <a:latin typeface="Courier New" charset="0"/>
              </a:rPr>
              <a:t>, </a:t>
            </a:r>
            <a:r>
              <a:rPr lang="en-US" sz="2000" dirty="0" smtClean="0">
                <a:latin typeface="Courier New" charset="0"/>
              </a:rPr>
              <a:t>EAST</a:t>
            </a:r>
            <a:r>
              <a:rPr lang="en-US" sz="1600" dirty="0" smtClean="0">
                <a:latin typeface="Courier New" charset="0"/>
              </a:rPr>
              <a:t>, </a:t>
            </a:r>
            <a:r>
              <a:rPr lang="en-US" sz="2000" dirty="0" smtClean="0">
                <a:latin typeface="Courier New" charset="0"/>
              </a:rPr>
              <a:t>SOUTH</a:t>
            </a:r>
            <a:r>
              <a:rPr lang="en-US" sz="1600" dirty="0" smtClean="0">
                <a:latin typeface="Courier New" charset="0"/>
              </a:rPr>
              <a:t>, </a:t>
            </a:r>
            <a:r>
              <a:rPr lang="en-US" sz="2400" b="0" dirty="0"/>
              <a:t>and</a:t>
            </a:r>
            <a:r>
              <a:rPr lang="en-US" sz="2400" b="0" dirty="0" smtClean="0"/>
              <a:t> </a:t>
            </a:r>
            <a:r>
              <a:rPr lang="en-US" sz="2000" dirty="0" smtClean="0">
                <a:latin typeface="Courier New" charset="0"/>
              </a:rPr>
              <a:t>WEST</a:t>
            </a:r>
            <a:r>
              <a:rPr lang="en-US" sz="2400" b="0" dirty="0" smtClean="0"/>
              <a:t>.</a:t>
            </a:r>
            <a:endParaRPr lang="en-US" sz="2400" b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Enumerated Types in C++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9066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19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1927" grpId="0" build="p" bldLvl="2" autoUpdateAnimBg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354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  <p:grpSp>
        <p:nvGrpSpPr>
          <p:cNvPr id="740356" name="Group 4"/>
          <p:cNvGrpSpPr>
            <a:grpSpLocks/>
          </p:cNvGrpSpPr>
          <p:nvPr/>
        </p:nvGrpSpPr>
        <p:grpSpPr bwMode="auto">
          <a:xfrm>
            <a:off x="355600" y="1143000"/>
            <a:ext cx="8494713" cy="5257800"/>
            <a:chOff x="240" y="720"/>
            <a:chExt cx="5280" cy="3312"/>
          </a:xfrm>
        </p:grpSpPr>
        <p:sp>
          <p:nvSpPr>
            <p:cNvPr id="740357" name="Rectangle 5"/>
            <p:cNvSpPr>
              <a:spLocks noChangeArrowheads="1"/>
            </p:cNvSpPr>
            <p:nvPr/>
          </p:nvSpPr>
          <p:spPr bwMode="auto">
            <a:xfrm>
              <a:off x="240" y="720"/>
              <a:ext cx="5280" cy="3312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358" name="Text Box 6"/>
            <p:cNvSpPr txBox="1">
              <a:spLocks noChangeArrowheads="1"/>
            </p:cNvSpPr>
            <p:nvPr/>
          </p:nvSpPr>
          <p:spPr bwMode="auto">
            <a:xfrm>
              <a:off x="251" y="752"/>
              <a:ext cx="5261" cy="29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/*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Class: Maze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-----------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This class represents a two-dimensional maze contained in a rectangular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grid of squares.  The maze is read in from a data file in which the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characters '+', '-', and '|' represent corners, horizontal walls, and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vertical walls, respectively; spaces represent open passageway squares.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The starting position is indicated by the character 'S'.  For example,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the following data file defines a simple maze: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      +-+-+-+-+-+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      |     |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      + +-+ + +-+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      |S  |     |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       +-+-+-+-+-+</a:t>
              </a:r>
            </a:p>
            <a:p>
              <a:r>
                <a:rPr lang="en-US" dirty="0" smtClean="0">
                  <a:solidFill>
                    <a:srgbClr val="0000FF"/>
                  </a:solidFill>
                  <a:latin typeface="Courier New" charset="0"/>
                </a:rPr>
                <a:t> */</a:t>
              </a:r>
            </a:p>
            <a:p>
              <a:endParaRPr lang="en-US" dirty="0" smtClean="0">
                <a:solidFill>
                  <a:srgbClr val="0000FF"/>
                </a:solidFill>
                <a:latin typeface="Courier New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class Maze {</a:t>
              </a:r>
            </a:p>
            <a:p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  <a:p>
              <a:r>
                <a:rPr lang="en-US" dirty="0" smtClean="0">
                  <a:solidFill>
                    <a:srgbClr val="000000"/>
                  </a:solidFill>
                  <a:latin typeface="Courier New" charset="0"/>
                </a:rPr>
                <a:t>public:</a:t>
              </a:r>
            </a:p>
            <a:p>
              <a:endParaRPr lang="en-US" dirty="0" smtClean="0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sp>
        <p:nvSpPr>
          <p:cNvPr id="740362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Maze Collection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05205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Maze Collection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93699" y="1451935"/>
            <a:ext cx="48020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isOutside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(Point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pt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);</a:t>
            </a:r>
            <a:endParaRPr lang="en-US" sz="2400" dirty="0" smtClean="0">
              <a:solidFill>
                <a:srgbClr val="0000FF"/>
              </a:solidFill>
              <a:latin typeface="Courier New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93699" y="2380777"/>
            <a:ext cx="779569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wallExists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(Point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pt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, Direction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dir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</p:txBody>
      </p:sp>
      <p:sp>
        <p:nvSpPr>
          <p:cNvPr id="5" name="Rectangle 4"/>
          <p:cNvSpPr/>
          <p:nvPr/>
        </p:nvSpPr>
        <p:spPr>
          <a:xfrm>
            <a:off x="493699" y="4238461"/>
            <a:ext cx="53561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void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unmarkSquare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(Point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pt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);</a:t>
            </a:r>
            <a:endParaRPr lang="en-US" sz="2400" dirty="0" smtClean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93699" y="5167304"/>
            <a:ext cx="46173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bool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isMarked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(Point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pt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);</a:t>
            </a:r>
            <a:endParaRPr lang="en-US" sz="2400" dirty="0" smtClean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93699" y="3309619"/>
            <a:ext cx="49867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urier New" charset="0"/>
              </a:rPr>
              <a:t>v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oid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markSquare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(Point </a:t>
            </a:r>
            <a:r>
              <a:rPr lang="en-US" sz="2400" dirty="0" err="1" smtClean="0">
                <a:solidFill>
                  <a:srgbClr val="000000"/>
                </a:solidFill>
                <a:latin typeface="Courier New" charset="0"/>
              </a:rPr>
              <a:t>pt</a:t>
            </a:r>
            <a:r>
              <a:rPr lang="en-US" sz="2400" dirty="0" smtClean="0">
                <a:solidFill>
                  <a:srgbClr val="000000"/>
                </a:solidFill>
                <a:latin typeface="Courier New" charset="0"/>
              </a:rPr>
              <a:t>);</a:t>
            </a:r>
            <a:endParaRPr lang="en-US" sz="2400" dirty="0" smtClean="0">
              <a:solidFill>
                <a:srgbClr val="000000"/>
              </a:solidFill>
              <a:latin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1385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Maze</a:t>
            </a:r>
            <a:endParaRPr lang="en-US" sz="4600" dirty="0">
              <a:latin typeface="Calibri"/>
              <a:cs typeface="Calibri"/>
            </a:endParaRPr>
          </a:p>
        </p:txBody>
      </p:sp>
      <p:pic>
        <p:nvPicPr>
          <p:cNvPr id="8" name="Picture 7" descr="http://englishare.net/literature/Theseus-Minotaur-burne-jones-1862-LD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670" y="781916"/>
            <a:ext cx="5638800" cy="563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4267200"/>
            <a:ext cx="2465741" cy="243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2371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658" name="Rectangle 2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  <p:sp>
        <p:nvSpPr>
          <p:cNvPr id="710659" name="Text Box 3"/>
          <p:cNvSpPr txBox="1">
            <a:spLocks noChangeArrowheads="1"/>
          </p:cNvSpPr>
          <p:nvPr/>
        </p:nvSpPr>
        <p:spPr bwMode="auto">
          <a:xfrm>
            <a:off x="373063" y="1157515"/>
            <a:ext cx="8440737" cy="5478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/*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Function: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solveMaze</a:t>
            </a:r>
            <a:endParaRPr lang="en-US" dirty="0" smtClean="0">
              <a:solidFill>
                <a:srgbClr val="0000FF"/>
              </a:solidFill>
              <a:latin typeface="Courier New" charset="0"/>
            </a:endParaRP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Usage: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solveMaze(maze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, start);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------------------------------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Attempts to generate a solution to the current maze from the specified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start point.  The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solveMaze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function returns true if the maze has a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solution and false otherwise.  The implementation uses recursion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to solve the </a:t>
            </a:r>
            <a:r>
              <a:rPr lang="en-US" dirty="0" err="1" smtClean="0">
                <a:solidFill>
                  <a:srgbClr val="0000FF"/>
                </a:solidFill>
                <a:latin typeface="Courier New" charset="0"/>
              </a:rPr>
              <a:t>submazes</a:t>
            </a:r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that result from marking the current square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 and moving one step along each open passage.</a:t>
            </a:r>
          </a:p>
          <a:p>
            <a:r>
              <a:rPr lang="en-US" dirty="0" smtClean="0">
                <a:solidFill>
                  <a:srgbClr val="0000FF"/>
                </a:solidFill>
                <a:latin typeface="Courier New" charset="0"/>
              </a:rPr>
              <a:t> */</a:t>
            </a:r>
          </a:p>
          <a:p>
            <a:endParaRPr lang="en-US" sz="800" dirty="0" smtClean="0">
              <a:solidFill>
                <a:srgbClr val="0000FF"/>
              </a:solidFill>
              <a:latin typeface="Courier New" charset="0"/>
            </a:endParaRPr>
          </a:p>
          <a:p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bool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solveMaze(Maze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&amp; maze, Point start)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maze.isOutside(start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)) return true;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if (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maze.isMarked(start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)) return false;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maze.markSquare(start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for (Direction dir = NORTH; dir &lt;= WEST; dir++)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if (!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maze.wallExists(start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dir))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   if (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solveMaze(maze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adjacentPoint(start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, dir)))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      return true;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   }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   }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}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urier New" charset="0"/>
              </a:rPr>
              <a:t>maze.unmarkSquare(start</a:t>
            </a:r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);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   return false;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 New" charset="0"/>
              </a:rPr>
              <a:t>}</a:t>
            </a:r>
            <a:endParaRPr lang="en-US" dirty="0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10666" name="Rectangle 10"/>
          <p:cNvSpPr>
            <a:spLocks noChangeArrowheads="1"/>
          </p:cNvSpPr>
          <p:nvPr/>
        </p:nvSpPr>
        <p:spPr bwMode="auto">
          <a:xfrm>
            <a:off x="304800" y="1076325"/>
            <a:ext cx="8534400" cy="54768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2400" b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The </a:t>
            </a:r>
            <a:r>
              <a:rPr lang="en-US" sz="4600" dirty="0" err="1" smtClean="0">
                <a:latin typeface="Calibri"/>
                <a:cs typeface="Calibri"/>
              </a:rPr>
              <a:t>SolveMaze</a:t>
            </a:r>
            <a:r>
              <a:rPr lang="en-US" sz="4600" dirty="0" smtClean="0">
                <a:latin typeface="Calibri"/>
                <a:cs typeface="Calibri"/>
              </a:rPr>
              <a:t> Function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19070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2707" name="Picture 3" descr="Maze7x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24600" y="1295400"/>
            <a:ext cx="2286000" cy="2286000"/>
          </a:xfrm>
          <a:prstGeom prst="rect">
            <a:avLst/>
          </a:prstGeom>
          <a:noFill/>
        </p:spPr>
      </p:pic>
      <p:sp>
        <p:nvSpPr>
          <p:cNvPr id="712735" name="Text Box 31"/>
          <p:cNvSpPr txBox="1">
            <a:spLocks noChangeArrowheads="1"/>
          </p:cNvSpPr>
          <p:nvPr/>
        </p:nvSpPr>
        <p:spPr bwMode="auto">
          <a:xfrm>
            <a:off x="7315200" y="224155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708" name="Text Box 4"/>
          <p:cNvSpPr txBox="1">
            <a:spLocks noChangeArrowheads="1"/>
          </p:cNvSpPr>
          <p:nvPr/>
        </p:nvSpPr>
        <p:spPr bwMode="auto">
          <a:xfrm>
            <a:off x="7289800" y="224911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b="0">
                <a:sym typeface="Symbol" charset="2"/>
              </a:rPr>
              <a:t></a:t>
            </a:r>
            <a:endParaRPr lang="en-US"/>
          </a:p>
        </p:txBody>
      </p:sp>
      <p:sp>
        <p:nvSpPr>
          <p:cNvPr id="712709" name="Rectangle 5"/>
          <p:cNvSpPr>
            <a:spLocks noChangeArrowheads="1"/>
          </p:cNvSpPr>
          <p:nvPr/>
        </p:nvSpPr>
        <p:spPr bwMode="auto">
          <a:xfrm>
            <a:off x="304800" y="1219200"/>
            <a:ext cx="5486400" cy="3962400"/>
          </a:xfrm>
          <a:prstGeom prst="rect">
            <a:avLst/>
          </a:prstGeom>
          <a:solidFill>
            <a:srgbClr val="FFFFFF"/>
          </a:solidFill>
          <a:ln w="254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812" name="Text Box 108"/>
          <p:cNvSpPr txBox="1">
            <a:spLocks noChangeArrowheads="1"/>
          </p:cNvSpPr>
          <p:nvPr/>
        </p:nvSpPr>
        <p:spPr bwMode="auto">
          <a:xfrm>
            <a:off x="7289800" y="1926243"/>
            <a:ext cx="3810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b="0">
                <a:sym typeface="Symbol" charset="2"/>
              </a:rPr>
              <a:t></a:t>
            </a:r>
            <a:endParaRPr lang="en-US"/>
          </a:p>
        </p:txBody>
      </p:sp>
      <p:sp>
        <p:nvSpPr>
          <p:cNvPr id="712710" name="Rectangle 6"/>
          <p:cNvSpPr>
            <a:spLocks noChangeArrowheads="1"/>
          </p:cNvSpPr>
          <p:nvPr/>
        </p:nvSpPr>
        <p:spPr bwMode="auto">
          <a:xfrm>
            <a:off x="355600" y="1248985"/>
            <a:ext cx="5533154" cy="34065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lnSpc>
                <a:spcPct val="110000"/>
              </a:lnSpc>
            </a:pPr>
            <a:r>
              <a:rPr lang="en-US" dirty="0" err="1" smtClean="0">
                <a:latin typeface="Courier New" charset="0"/>
              </a:rPr>
              <a:t>bool</a:t>
            </a:r>
            <a:r>
              <a:rPr lang="en-US" dirty="0" smtClean="0">
                <a:latin typeface="Courier New" charset="0"/>
              </a:rPr>
              <a:t> </a:t>
            </a:r>
            <a:r>
              <a:rPr lang="en-US" dirty="0" err="1" smtClean="0">
                <a:latin typeface="Courier New" charset="0"/>
              </a:rPr>
              <a:t>solveMaze(Maze</a:t>
            </a:r>
            <a:r>
              <a:rPr lang="en-US" dirty="0" smtClean="0">
                <a:latin typeface="Courier New" charset="0"/>
              </a:rPr>
              <a:t> &amp; maze, Point start)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if (</a:t>
            </a:r>
            <a:r>
              <a:rPr lang="en-US" dirty="0" err="1" smtClean="0">
                <a:latin typeface="Courier New" charset="0"/>
              </a:rPr>
              <a:t>maze.isOutside(start</a:t>
            </a:r>
            <a:r>
              <a:rPr lang="en-US" dirty="0" smtClean="0">
                <a:latin typeface="Courier New" charset="0"/>
              </a:rPr>
              <a:t>)) return true;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if (</a:t>
            </a:r>
            <a:r>
              <a:rPr lang="en-US" dirty="0" err="1" smtClean="0">
                <a:latin typeface="Courier New" charset="0"/>
              </a:rPr>
              <a:t>maze.isMarked(start</a:t>
            </a:r>
            <a:r>
              <a:rPr lang="en-US" dirty="0" smtClean="0">
                <a:latin typeface="Courier New" charset="0"/>
              </a:rPr>
              <a:t>)) return false;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</a:t>
            </a:r>
            <a:r>
              <a:rPr lang="en-US" dirty="0" err="1" smtClean="0">
                <a:latin typeface="Courier New" charset="0"/>
              </a:rPr>
              <a:t>maze.markSquare(start</a:t>
            </a:r>
            <a:r>
              <a:rPr lang="en-US" dirty="0" smtClean="0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for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(Direction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dir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=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NORTH;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dir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&lt;=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WEST;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dir++)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   if (!</a:t>
            </a:r>
            <a:r>
              <a:rPr lang="en-US" dirty="0" err="1" smtClean="0">
                <a:latin typeface="Courier New" charset="0"/>
              </a:rPr>
              <a:t>maze.wallExists(start</a:t>
            </a:r>
            <a:r>
              <a:rPr lang="en-US" dirty="0" smtClean="0">
                <a:latin typeface="Courier New" charset="0"/>
              </a:rPr>
              <a:t>, dir))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      if (</a:t>
            </a:r>
            <a:r>
              <a:rPr lang="en-US" dirty="0" err="1" smtClean="0">
                <a:latin typeface="Courier New" charset="0"/>
              </a:rPr>
              <a:t>solveMaze(maze</a:t>
            </a:r>
            <a:r>
              <a:rPr lang="en-US" dirty="0" smtClean="0">
                <a:latin typeface="Courier New" charset="0"/>
              </a:rPr>
              <a:t>, </a:t>
            </a:r>
            <a:r>
              <a:rPr lang="en-US" dirty="0" err="1" smtClean="0">
                <a:latin typeface="Courier New" charset="0"/>
              </a:rPr>
              <a:t>adjPt(start</a:t>
            </a:r>
            <a:r>
              <a:rPr lang="en-US" dirty="0" smtClean="0">
                <a:latin typeface="Courier New" charset="0"/>
              </a:rPr>
              <a:t>, dir)))</a:t>
            </a:r>
            <a:r>
              <a:rPr lang="en-US" sz="900" dirty="0" smtClean="0">
                <a:latin typeface="Courier New" charset="0"/>
              </a:rPr>
              <a:t> </a:t>
            </a:r>
            <a:r>
              <a:rPr lang="en-US" dirty="0" smtClean="0">
                <a:latin typeface="Courier New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         return true;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      }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   }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}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</a:t>
            </a:r>
            <a:r>
              <a:rPr lang="en-US" dirty="0" err="1" smtClean="0">
                <a:latin typeface="Courier New" charset="0"/>
              </a:rPr>
              <a:t>maze.unmarkSquare(start</a:t>
            </a:r>
            <a:r>
              <a:rPr lang="en-US" dirty="0" smtClean="0">
                <a:latin typeface="Courier New" charset="0"/>
              </a:rPr>
              <a:t>);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   return false;</a:t>
            </a:r>
          </a:p>
          <a:p>
            <a:pPr>
              <a:lnSpc>
                <a:spcPct val="110000"/>
              </a:lnSpc>
            </a:pPr>
            <a:r>
              <a:rPr lang="en-US" dirty="0" smtClean="0">
                <a:latin typeface="Courier New" charset="0"/>
              </a:rPr>
              <a:t>}</a:t>
            </a:r>
            <a:endParaRPr lang="en-US" dirty="0">
              <a:latin typeface="Courier New" charset="0"/>
            </a:endParaRPr>
          </a:p>
        </p:txBody>
      </p:sp>
      <p:sp>
        <p:nvSpPr>
          <p:cNvPr id="712713" name="Text Box 9"/>
          <p:cNvSpPr txBox="1">
            <a:spLocks noChangeArrowheads="1"/>
          </p:cNvSpPr>
          <p:nvPr/>
        </p:nvSpPr>
        <p:spPr bwMode="auto">
          <a:xfrm>
            <a:off x="4876800" y="4439860"/>
            <a:ext cx="81756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>
                <a:latin typeface="Courier New" charset="0"/>
              </a:rPr>
              <a:t>dir</a:t>
            </a:r>
            <a:endParaRPr lang="en-US" sz="2000">
              <a:latin typeface="Courier New" charset="0"/>
            </a:endParaRPr>
          </a:p>
        </p:txBody>
      </p:sp>
      <p:grpSp>
        <p:nvGrpSpPr>
          <p:cNvPr id="2" name="Group 46"/>
          <p:cNvGrpSpPr>
            <a:grpSpLocks/>
          </p:cNvGrpSpPr>
          <p:nvPr/>
        </p:nvGrpSpPr>
        <p:grpSpPr bwMode="auto">
          <a:xfrm>
            <a:off x="4914900" y="4702169"/>
            <a:ext cx="779463" cy="384175"/>
            <a:chOff x="3096" y="2962"/>
            <a:chExt cx="491" cy="242"/>
          </a:xfrm>
        </p:grpSpPr>
        <p:sp>
          <p:nvSpPr>
            <p:cNvPr id="712712" name="Rectangle 8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714" name="Text Box 10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>
                  <a:latin typeface="Courier New" charset="0"/>
                </a:rPr>
                <a:t> </a:t>
              </a:r>
              <a:endParaRPr lang="en-US" sz="1800" b="0"/>
            </a:p>
          </p:txBody>
        </p:sp>
      </p:grpSp>
      <p:sp>
        <p:nvSpPr>
          <p:cNvPr id="712711" name="Rectangle 7"/>
          <p:cNvSpPr>
            <a:spLocks noChangeArrowheads="1"/>
          </p:cNvSpPr>
          <p:nvPr/>
        </p:nvSpPr>
        <p:spPr bwMode="auto">
          <a:xfrm>
            <a:off x="727075" y="1557338"/>
            <a:ext cx="4265002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733" name="Rectangle 29"/>
          <p:cNvSpPr>
            <a:spLocks noChangeArrowheads="1"/>
          </p:cNvSpPr>
          <p:nvPr/>
        </p:nvSpPr>
        <p:spPr bwMode="auto">
          <a:xfrm>
            <a:off x="727075" y="1787525"/>
            <a:ext cx="4245463" cy="24606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734" name="Rectangle 30"/>
          <p:cNvSpPr>
            <a:spLocks noChangeArrowheads="1"/>
          </p:cNvSpPr>
          <p:nvPr/>
        </p:nvSpPr>
        <p:spPr bwMode="auto">
          <a:xfrm>
            <a:off x="727075" y="2017713"/>
            <a:ext cx="2545618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736" name="Rectangle 32"/>
          <p:cNvSpPr>
            <a:spLocks noChangeArrowheads="1"/>
          </p:cNvSpPr>
          <p:nvPr/>
        </p:nvSpPr>
        <p:spPr bwMode="auto">
          <a:xfrm>
            <a:off x="727075" y="2247900"/>
            <a:ext cx="4773002" cy="24606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738" name="Rectangle 34"/>
          <p:cNvSpPr>
            <a:spLocks noChangeArrowheads="1"/>
          </p:cNvSpPr>
          <p:nvPr/>
        </p:nvSpPr>
        <p:spPr bwMode="auto">
          <a:xfrm>
            <a:off x="1012825" y="2489583"/>
            <a:ext cx="3627560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739" name="Rectangle 35"/>
          <p:cNvSpPr>
            <a:spLocks noChangeArrowheads="1"/>
          </p:cNvSpPr>
          <p:nvPr/>
        </p:nvSpPr>
        <p:spPr bwMode="auto">
          <a:xfrm>
            <a:off x="1346200" y="2730883"/>
            <a:ext cx="4251569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2833" name="Rectangle 129"/>
          <p:cNvSpPr>
            <a:spLocks noChangeArrowheads="1"/>
          </p:cNvSpPr>
          <p:nvPr/>
        </p:nvSpPr>
        <p:spPr bwMode="auto">
          <a:xfrm>
            <a:off x="1663700" y="2965228"/>
            <a:ext cx="1384300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47"/>
          <p:cNvGrpSpPr>
            <a:grpSpLocks/>
          </p:cNvGrpSpPr>
          <p:nvPr/>
        </p:nvGrpSpPr>
        <p:grpSpPr bwMode="auto">
          <a:xfrm>
            <a:off x="4914900" y="4702177"/>
            <a:ext cx="779463" cy="381000"/>
            <a:chOff x="3096" y="2962"/>
            <a:chExt cx="491" cy="240"/>
          </a:xfrm>
        </p:grpSpPr>
        <p:sp>
          <p:nvSpPr>
            <p:cNvPr id="712752" name="Rectangle 48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753" name="Text Box 49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NORTH</a:t>
              </a:r>
              <a:endParaRPr lang="en-US" sz="1800" b="0" dirty="0"/>
            </a:p>
          </p:txBody>
        </p:sp>
      </p:grpSp>
      <p:grpSp>
        <p:nvGrpSpPr>
          <p:cNvPr id="4" name="Group 53"/>
          <p:cNvGrpSpPr>
            <a:grpSpLocks/>
          </p:cNvGrpSpPr>
          <p:nvPr/>
        </p:nvGrpSpPr>
        <p:grpSpPr bwMode="auto">
          <a:xfrm>
            <a:off x="4914900" y="4702175"/>
            <a:ext cx="779463" cy="381000"/>
            <a:chOff x="3096" y="2962"/>
            <a:chExt cx="491" cy="240"/>
          </a:xfrm>
        </p:grpSpPr>
        <p:sp>
          <p:nvSpPr>
            <p:cNvPr id="712758" name="Rectangle 54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759" name="Text Box 55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EAST</a:t>
              </a:r>
              <a:endParaRPr lang="en-US" sz="1800" b="0" dirty="0"/>
            </a:p>
          </p:txBody>
        </p:sp>
      </p:grpSp>
      <p:grpSp>
        <p:nvGrpSpPr>
          <p:cNvPr id="5" name="Group 59"/>
          <p:cNvGrpSpPr>
            <a:grpSpLocks/>
          </p:cNvGrpSpPr>
          <p:nvPr/>
        </p:nvGrpSpPr>
        <p:grpSpPr bwMode="auto">
          <a:xfrm>
            <a:off x="4914900" y="4702175"/>
            <a:ext cx="779463" cy="381000"/>
            <a:chOff x="3096" y="2962"/>
            <a:chExt cx="491" cy="240"/>
          </a:xfrm>
        </p:grpSpPr>
        <p:sp>
          <p:nvSpPr>
            <p:cNvPr id="712764" name="Rectangle 60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765" name="Text Box 61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SOUTH</a:t>
              </a:r>
              <a:endParaRPr lang="en-US" sz="1800" b="0" dirty="0"/>
            </a:p>
          </p:txBody>
        </p:sp>
      </p:grpSp>
      <p:sp>
        <p:nvSpPr>
          <p:cNvPr id="712813" name="Text Box 109"/>
          <p:cNvSpPr txBox="1">
            <a:spLocks noChangeArrowheads="1"/>
          </p:cNvSpPr>
          <p:nvPr/>
        </p:nvSpPr>
        <p:spPr bwMode="auto">
          <a:xfrm>
            <a:off x="7315200" y="19161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 dirty="0" err="1">
                <a:solidFill>
                  <a:srgbClr val="FF0000"/>
                </a:solidFill>
                <a:latin typeface="Geneva" charset="0"/>
              </a:rPr>
              <a:t>x</a:t>
            </a:r>
            <a:endParaRPr lang="en-US" sz="1800" dirty="0">
              <a:solidFill>
                <a:srgbClr val="FF0000"/>
              </a:solidFill>
              <a:latin typeface="Geneva" charset="0"/>
            </a:endParaRPr>
          </a:p>
        </p:txBody>
      </p:sp>
      <p:sp>
        <p:nvSpPr>
          <p:cNvPr id="712814" name="Text Box 110"/>
          <p:cNvSpPr txBox="1">
            <a:spLocks noChangeArrowheads="1"/>
          </p:cNvSpPr>
          <p:nvPr/>
        </p:nvSpPr>
        <p:spPr bwMode="auto">
          <a:xfrm>
            <a:off x="7315200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15" name="Text Box 111"/>
          <p:cNvSpPr txBox="1">
            <a:spLocks noChangeArrowheads="1"/>
          </p:cNvSpPr>
          <p:nvPr/>
        </p:nvSpPr>
        <p:spPr bwMode="auto">
          <a:xfrm>
            <a:off x="6999288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16" name="Text Box 112"/>
          <p:cNvSpPr txBox="1">
            <a:spLocks noChangeArrowheads="1"/>
          </p:cNvSpPr>
          <p:nvPr/>
        </p:nvSpPr>
        <p:spPr bwMode="auto">
          <a:xfrm>
            <a:off x="6999288" y="19065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32" name="Text Box 128"/>
          <p:cNvSpPr txBox="1">
            <a:spLocks noChangeArrowheads="1"/>
          </p:cNvSpPr>
          <p:nvPr/>
        </p:nvSpPr>
        <p:spPr bwMode="auto">
          <a:xfrm>
            <a:off x="7289800" y="2578705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b="0">
                <a:sym typeface="Symbol" charset="2"/>
              </a:rPr>
              <a:t></a:t>
            </a:r>
            <a:endParaRPr lang="en-US"/>
          </a:p>
        </p:txBody>
      </p:sp>
      <p:sp>
        <p:nvSpPr>
          <p:cNvPr id="712834" name="Text Box 130"/>
          <p:cNvSpPr txBox="1">
            <a:spLocks noChangeArrowheads="1"/>
          </p:cNvSpPr>
          <p:nvPr/>
        </p:nvSpPr>
        <p:spPr bwMode="auto">
          <a:xfrm>
            <a:off x="7312025" y="2562225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 dirty="0" err="1">
                <a:solidFill>
                  <a:srgbClr val="FF0000"/>
                </a:solidFill>
                <a:latin typeface="Geneva" charset="0"/>
              </a:rPr>
              <a:t>x</a:t>
            </a:r>
            <a:endParaRPr lang="en-US" sz="1800" dirty="0">
              <a:solidFill>
                <a:srgbClr val="FF0000"/>
              </a:solidFill>
              <a:latin typeface="Geneva" charset="0"/>
            </a:endParaRPr>
          </a:p>
        </p:txBody>
      </p:sp>
      <p:sp>
        <p:nvSpPr>
          <p:cNvPr id="712835" name="Text Box 131"/>
          <p:cNvSpPr txBox="1">
            <a:spLocks noChangeArrowheads="1"/>
          </p:cNvSpPr>
          <p:nvPr/>
        </p:nvSpPr>
        <p:spPr bwMode="auto">
          <a:xfrm>
            <a:off x="7642225" y="2562225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36" name="Text Box 132"/>
          <p:cNvSpPr txBox="1">
            <a:spLocks noChangeArrowheads="1"/>
          </p:cNvSpPr>
          <p:nvPr/>
        </p:nvSpPr>
        <p:spPr bwMode="auto">
          <a:xfrm>
            <a:off x="7972425" y="2562225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37" name="Text Box 133"/>
          <p:cNvSpPr txBox="1">
            <a:spLocks noChangeArrowheads="1"/>
          </p:cNvSpPr>
          <p:nvPr/>
        </p:nvSpPr>
        <p:spPr bwMode="auto">
          <a:xfrm>
            <a:off x="7972425" y="28813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38" name="Text Box 134"/>
          <p:cNvSpPr txBox="1">
            <a:spLocks noChangeArrowheads="1"/>
          </p:cNvSpPr>
          <p:nvPr/>
        </p:nvSpPr>
        <p:spPr bwMode="auto">
          <a:xfrm>
            <a:off x="8285163" y="28813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2" name="Text Box 138"/>
          <p:cNvSpPr txBox="1">
            <a:spLocks noChangeArrowheads="1"/>
          </p:cNvSpPr>
          <p:nvPr/>
        </p:nvSpPr>
        <p:spPr bwMode="auto">
          <a:xfrm>
            <a:off x="8285163" y="2562225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3" name="Text Box 139"/>
          <p:cNvSpPr txBox="1">
            <a:spLocks noChangeArrowheads="1"/>
          </p:cNvSpPr>
          <p:nvPr/>
        </p:nvSpPr>
        <p:spPr bwMode="auto">
          <a:xfrm>
            <a:off x="8285163" y="224155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4" name="Text Box 140"/>
          <p:cNvSpPr txBox="1">
            <a:spLocks noChangeArrowheads="1"/>
          </p:cNvSpPr>
          <p:nvPr/>
        </p:nvSpPr>
        <p:spPr bwMode="auto">
          <a:xfrm>
            <a:off x="8285163" y="19161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5" name="Text Box 141"/>
          <p:cNvSpPr txBox="1">
            <a:spLocks noChangeArrowheads="1"/>
          </p:cNvSpPr>
          <p:nvPr/>
        </p:nvSpPr>
        <p:spPr bwMode="auto">
          <a:xfrm>
            <a:off x="8285163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6" name="Text Box 142"/>
          <p:cNvSpPr txBox="1">
            <a:spLocks noChangeArrowheads="1"/>
          </p:cNvSpPr>
          <p:nvPr/>
        </p:nvSpPr>
        <p:spPr bwMode="auto">
          <a:xfrm>
            <a:off x="8285163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7" name="Text Box 143"/>
          <p:cNvSpPr txBox="1">
            <a:spLocks noChangeArrowheads="1"/>
          </p:cNvSpPr>
          <p:nvPr/>
        </p:nvSpPr>
        <p:spPr bwMode="auto">
          <a:xfrm>
            <a:off x="7972425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8" name="Text Box 144"/>
          <p:cNvSpPr txBox="1">
            <a:spLocks noChangeArrowheads="1"/>
          </p:cNvSpPr>
          <p:nvPr/>
        </p:nvSpPr>
        <p:spPr bwMode="auto">
          <a:xfrm>
            <a:off x="7972425" y="19161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49" name="Text Box 145"/>
          <p:cNvSpPr txBox="1">
            <a:spLocks noChangeArrowheads="1"/>
          </p:cNvSpPr>
          <p:nvPr/>
        </p:nvSpPr>
        <p:spPr bwMode="auto">
          <a:xfrm>
            <a:off x="7972425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0" name="Text Box 146"/>
          <p:cNvSpPr txBox="1">
            <a:spLocks noChangeArrowheads="1"/>
          </p:cNvSpPr>
          <p:nvPr/>
        </p:nvSpPr>
        <p:spPr bwMode="auto">
          <a:xfrm>
            <a:off x="7642225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1" name="Text Box 147"/>
          <p:cNvSpPr txBox="1">
            <a:spLocks noChangeArrowheads="1"/>
          </p:cNvSpPr>
          <p:nvPr/>
        </p:nvSpPr>
        <p:spPr bwMode="auto">
          <a:xfrm>
            <a:off x="7642225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2" name="Text Box 148"/>
          <p:cNvSpPr txBox="1">
            <a:spLocks noChangeArrowheads="1"/>
          </p:cNvSpPr>
          <p:nvPr/>
        </p:nvSpPr>
        <p:spPr bwMode="auto">
          <a:xfrm>
            <a:off x="7315200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3" name="Text Box 149"/>
          <p:cNvSpPr txBox="1">
            <a:spLocks noChangeArrowheads="1"/>
          </p:cNvSpPr>
          <p:nvPr/>
        </p:nvSpPr>
        <p:spPr bwMode="auto">
          <a:xfrm>
            <a:off x="6999288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4" name="Text Box 150"/>
          <p:cNvSpPr txBox="1">
            <a:spLocks noChangeArrowheads="1"/>
          </p:cNvSpPr>
          <p:nvPr/>
        </p:nvSpPr>
        <p:spPr bwMode="auto">
          <a:xfrm>
            <a:off x="6672263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5" name="Text Box 151"/>
          <p:cNvSpPr txBox="1">
            <a:spLocks noChangeArrowheads="1"/>
          </p:cNvSpPr>
          <p:nvPr/>
        </p:nvSpPr>
        <p:spPr bwMode="auto">
          <a:xfrm>
            <a:off x="6672263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6" name="Text Box 152"/>
          <p:cNvSpPr txBox="1">
            <a:spLocks noChangeArrowheads="1"/>
          </p:cNvSpPr>
          <p:nvPr/>
        </p:nvSpPr>
        <p:spPr bwMode="auto">
          <a:xfrm>
            <a:off x="6672263" y="19065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7" name="Text Box 153"/>
          <p:cNvSpPr txBox="1">
            <a:spLocks noChangeArrowheads="1"/>
          </p:cNvSpPr>
          <p:nvPr/>
        </p:nvSpPr>
        <p:spPr bwMode="auto">
          <a:xfrm>
            <a:off x="6346825" y="16017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8" name="Text Box 154"/>
          <p:cNvSpPr txBox="1">
            <a:spLocks noChangeArrowheads="1"/>
          </p:cNvSpPr>
          <p:nvPr/>
        </p:nvSpPr>
        <p:spPr bwMode="auto">
          <a:xfrm>
            <a:off x="6346825" y="128746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59" name="Text Box 155"/>
          <p:cNvSpPr txBox="1">
            <a:spLocks noChangeArrowheads="1"/>
          </p:cNvSpPr>
          <p:nvPr/>
        </p:nvSpPr>
        <p:spPr bwMode="auto">
          <a:xfrm>
            <a:off x="6346825" y="19065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0" name="Text Box 156"/>
          <p:cNvSpPr txBox="1">
            <a:spLocks noChangeArrowheads="1"/>
          </p:cNvSpPr>
          <p:nvPr/>
        </p:nvSpPr>
        <p:spPr bwMode="auto">
          <a:xfrm>
            <a:off x="6346825" y="224155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1" name="Text Box 157"/>
          <p:cNvSpPr txBox="1">
            <a:spLocks noChangeArrowheads="1"/>
          </p:cNvSpPr>
          <p:nvPr/>
        </p:nvSpPr>
        <p:spPr bwMode="auto">
          <a:xfrm>
            <a:off x="6346825" y="2562225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2" name="Text Box 158"/>
          <p:cNvSpPr txBox="1">
            <a:spLocks noChangeArrowheads="1"/>
          </p:cNvSpPr>
          <p:nvPr/>
        </p:nvSpPr>
        <p:spPr bwMode="auto">
          <a:xfrm>
            <a:off x="6346825" y="28813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3" name="Text Box 159"/>
          <p:cNvSpPr txBox="1">
            <a:spLocks noChangeArrowheads="1"/>
          </p:cNvSpPr>
          <p:nvPr/>
        </p:nvSpPr>
        <p:spPr bwMode="auto">
          <a:xfrm>
            <a:off x="6672263" y="2881313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4" name="Text Box 160"/>
          <p:cNvSpPr txBox="1">
            <a:spLocks noChangeArrowheads="1"/>
          </p:cNvSpPr>
          <p:nvPr/>
        </p:nvSpPr>
        <p:spPr bwMode="auto">
          <a:xfrm>
            <a:off x="6672263" y="321310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5" name="Text Box 161"/>
          <p:cNvSpPr txBox="1">
            <a:spLocks noChangeArrowheads="1"/>
          </p:cNvSpPr>
          <p:nvPr/>
        </p:nvSpPr>
        <p:spPr bwMode="auto">
          <a:xfrm>
            <a:off x="6999288" y="321310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6" name="Text Box 162"/>
          <p:cNvSpPr txBox="1">
            <a:spLocks noChangeArrowheads="1"/>
          </p:cNvSpPr>
          <p:nvPr/>
        </p:nvSpPr>
        <p:spPr bwMode="auto">
          <a:xfrm>
            <a:off x="7315200" y="321310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800">
                <a:solidFill>
                  <a:srgbClr val="FF0000"/>
                </a:solidFill>
                <a:latin typeface="Geneva" charset="0"/>
              </a:rPr>
              <a:t>x</a:t>
            </a:r>
          </a:p>
        </p:txBody>
      </p:sp>
      <p:sp>
        <p:nvSpPr>
          <p:cNvPr id="712868" name="Text Box 164"/>
          <p:cNvSpPr txBox="1">
            <a:spLocks noChangeArrowheads="1"/>
          </p:cNvSpPr>
          <p:nvPr/>
        </p:nvSpPr>
        <p:spPr bwMode="auto">
          <a:xfrm>
            <a:off x="7289800" y="355721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 b="0" dirty="0" err="1">
                <a:sym typeface="Symbol" charset="2"/>
              </a:rPr>
              <a:t></a:t>
            </a:r>
            <a:endParaRPr lang="en-US" dirty="0"/>
          </a:p>
        </p:txBody>
      </p:sp>
      <p:grpSp>
        <p:nvGrpSpPr>
          <p:cNvPr id="6" name="Group 170"/>
          <p:cNvGrpSpPr>
            <a:grpSpLocks/>
          </p:cNvGrpSpPr>
          <p:nvPr/>
        </p:nvGrpSpPr>
        <p:grpSpPr bwMode="auto">
          <a:xfrm>
            <a:off x="1152525" y="5715000"/>
            <a:ext cx="5934074" cy="758825"/>
            <a:chOff x="726" y="3600"/>
            <a:chExt cx="3738" cy="478"/>
          </a:xfrm>
        </p:grpSpPr>
        <p:pic>
          <p:nvPicPr>
            <p:cNvPr id="712870" name="Picture 166" descr="StopSign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726" y="3600"/>
              <a:ext cx="478" cy="478"/>
            </a:xfrm>
            <a:prstGeom prst="rect">
              <a:avLst/>
            </a:prstGeom>
            <a:noFill/>
          </p:spPr>
        </p:pic>
        <p:sp>
          <p:nvSpPr>
            <p:cNvPr id="712871" name="AutoShape 167"/>
            <p:cNvSpPr>
              <a:spLocks noChangeArrowheads="1"/>
            </p:cNvSpPr>
            <p:nvPr/>
          </p:nvSpPr>
          <p:spPr bwMode="auto">
            <a:xfrm>
              <a:off x="731" y="3604"/>
              <a:ext cx="472" cy="465"/>
            </a:xfrm>
            <a:prstGeom prst="octagon">
              <a:avLst>
                <a:gd name="adj" fmla="val 29287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873" name="Text Box 169"/>
            <p:cNvSpPr txBox="1">
              <a:spLocks noChangeArrowheads="1"/>
            </p:cNvSpPr>
            <p:nvPr/>
          </p:nvSpPr>
          <p:spPr bwMode="auto">
            <a:xfrm>
              <a:off x="1300" y="3637"/>
              <a:ext cx="316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2000" b="0" i="1"/>
                <a:t>Don’t follow the recursion more than one level.</a:t>
              </a:r>
            </a:p>
            <a:p>
              <a:pPr>
                <a:lnSpc>
                  <a:spcPct val="90000"/>
                </a:lnSpc>
              </a:pPr>
              <a:r>
                <a:rPr lang="en-US" sz="2000" b="0" i="1"/>
                <a:t>Depend on the recursive leap of faith.</a:t>
              </a:r>
            </a:p>
          </p:txBody>
        </p:sp>
      </p:grpSp>
      <p:sp>
        <p:nvSpPr>
          <p:cNvPr id="120" name="Text Box 9"/>
          <p:cNvSpPr txBox="1">
            <a:spLocks noChangeArrowheads="1"/>
          </p:cNvSpPr>
          <p:nvPr/>
        </p:nvSpPr>
        <p:spPr bwMode="auto">
          <a:xfrm>
            <a:off x="4876800" y="4439860"/>
            <a:ext cx="81756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>
                <a:latin typeface="Courier New" charset="0"/>
              </a:rPr>
              <a:t>dir</a:t>
            </a:r>
            <a:endParaRPr lang="en-US" sz="2000">
              <a:latin typeface="Courier New" charset="0"/>
            </a:endParaRPr>
          </a:p>
        </p:txBody>
      </p:sp>
      <p:grpSp>
        <p:nvGrpSpPr>
          <p:cNvPr id="7" name="Group 46"/>
          <p:cNvGrpSpPr>
            <a:grpSpLocks/>
          </p:cNvGrpSpPr>
          <p:nvPr/>
        </p:nvGrpSpPr>
        <p:grpSpPr bwMode="auto">
          <a:xfrm>
            <a:off x="4914900" y="4702169"/>
            <a:ext cx="779463" cy="384175"/>
            <a:chOff x="3096" y="2962"/>
            <a:chExt cx="491" cy="242"/>
          </a:xfrm>
        </p:grpSpPr>
        <p:sp>
          <p:nvSpPr>
            <p:cNvPr id="122" name="Rectangle 8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Text Box 10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>
                  <a:latin typeface="Courier New" charset="0"/>
                </a:rPr>
                <a:t> </a:t>
              </a:r>
              <a:endParaRPr lang="en-US" sz="1800" b="0"/>
            </a:p>
          </p:txBody>
        </p:sp>
      </p:grpSp>
      <p:sp>
        <p:nvSpPr>
          <p:cNvPr id="128" name="Text Box 27"/>
          <p:cNvSpPr txBox="1">
            <a:spLocks noChangeArrowheads="1"/>
          </p:cNvSpPr>
          <p:nvPr/>
        </p:nvSpPr>
        <p:spPr bwMode="auto">
          <a:xfrm>
            <a:off x="3931027" y="4439860"/>
            <a:ext cx="81756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dirty="0" smtClean="0">
                <a:latin typeface="Courier New" charset="0"/>
              </a:rPr>
              <a:t>start</a:t>
            </a:r>
            <a:endParaRPr lang="en-US" sz="2000" dirty="0">
              <a:latin typeface="Courier New" charset="0"/>
            </a:endParaRPr>
          </a:p>
        </p:txBody>
      </p:sp>
      <p:grpSp>
        <p:nvGrpSpPr>
          <p:cNvPr id="8" name="Group 44"/>
          <p:cNvGrpSpPr>
            <a:grpSpLocks/>
          </p:cNvGrpSpPr>
          <p:nvPr/>
        </p:nvGrpSpPr>
        <p:grpSpPr bwMode="auto">
          <a:xfrm>
            <a:off x="3969127" y="4702175"/>
            <a:ext cx="779463" cy="381000"/>
            <a:chOff x="1944" y="2962"/>
            <a:chExt cx="491" cy="240"/>
          </a:xfrm>
        </p:grpSpPr>
        <p:sp>
          <p:nvSpPr>
            <p:cNvPr id="130" name="Rectangle 26"/>
            <p:cNvSpPr>
              <a:spLocks noChangeArrowheads="1"/>
            </p:cNvSpPr>
            <p:nvPr/>
          </p:nvSpPr>
          <p:spPr bwMode="auto">
            <a:xfrm>
              <a:off x="1944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Text Box 28"/>
            <p:cNvSpPr txBox="1">
              <a:spLocks noChangeArrowheads="1"/>
            </p:cNvSpPr>
            <p:nvPr/>
          </p:nvSpPr>
          <p:spPr bwMode="auto">
            <a:xfrm>
              <a:off x="1944" y="2968"/>
              <a:ext cx="491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600" b="0"/>
                <a:t>(3, 3)</a:t>
              </a:r>
            </a:p>
          </p:txBody>
        </p:sp>
      </p:grpSp>
      <p:grpSp>
        <p:nvGrpSpPr>
          <p:cNvPr id="9" name="Group 47"/>
          <p:cNvGrpSpPr>
            <a:grpSpLocks/>
          </p:cNvGrpSpPr>
          <p:nvPr/>
        </p:nvGrpSpPr>
        <p:grpSpPr bwMode="auto">
          <a:xfrm>
            <a:off x="4914900" y="4702177"/>
            <a:ext cx="779463" cy="381000"/>
            <a:chOff x="3096" y="2962"/>
            <a:chExt cx="491" cy="240"/>
          </a:xfrm>
        </p:grpSpPr>
        <p:sp>
          <p:nvSpPr>
            <p:cNvPr id="133" name="Rectangle 48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Text Box 49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NORTH</a:t>
              </a:r>
              <a:endParaRPr lang="en-US" sz="1800" b="0" dirty="0"/>
            </a:p>
          </p:txBody>
        </p:sp>
      </p:grpSp>
      <p:grpSp>
        <p:nvGrpSpPr>
          <p:cNvPr id="10" name="Group 53"/>
          <p:cNvGrpSpPr>
            <a:grpSpLocks/>
          </p:cNvGrpSpPr>
          <p:nvPr/>
        </p:nvGrpSpPr>
        <p:grpSpPr bwMode="auto">
          <a:xfrm>
            <a:off x="4914900" y="4702175"/>
            <a:ext cx="779463" cy="381000"/>
            <a:chOff x="3096" y="2962"/>
            <a:chExt cx="491" cy="240"/>
          </a:xfrm>
        </p:grpSpPr>
        <p:sp>
          <p:nvSpPr>
            <p:cNvPr id="139" name="Rectangle 54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Text Box 55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EAST</a:t>
              </a:r>
              <a:endParaRPr lang="en-US" sz="1800" b="0" dirty="0"/>
            </a:p>
          </p:txBody>
        </p:sp>
      </p:grpSp>
      <p:grpSp>
        <p:nvGrpSpPr>
          <p:cNvPr id="11" name="Group 59"/>
          <p:cNvGrpSpPr>
            <a:grpSpLocks/>
          </p:cNvGrpSpPr>
          <p:nvPr/>
        </p:nvGrpSpPr>
        <p:grpSpPr bwMode="auto">
          <a:xfrm>
            <a:off x="4914900" y="4702175"/>
            <a:ext cx="779463" cy="381000"/>
            <a:chOff x="3096" y="2962"/>
            <a:chExt cx="491" cy="240"/>
          </a:xfrm>
        </p:grpSpPr>
        <p:sp>
          <p:nvSpPr>
            <p:cNvPr id="145" name="Rectangle 60"/>
            <p:cNvSpPr>
              <a:spLocks noChangeArrowheads="1"/>
            </p:cNvSpPr>
            <p:nvPr/>
          </p:nvSpPr>
          <p:spPr bwMode="auto">
            <a:xfrm>
              <a:off x="3096" y="2962"/>
              <a:ext cx="491" cy="24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Text Box 61"/>
            <p:cNvSpPr txBox="1">
              <a:spLocks noChangeArrowheads="1"/>
            </p:cNvSpPr>
            <p:nvPr/>
          </p:nvSpPr>
          <p:spPr bwMode="auto">
            <a:xfrm>
              <a:off x="3096" y="2973"/>
              <a:ext cx="491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 smtClean="0">
                  <a:latin typeface="Courier New" charset="0"/>
                </a:rPr>
                <a:t>SOUTH</a:t>
              </a:r>
              <a:endParaRPr lang="en-US" sz="1800" b="0" dirty="0"/>
            </a:p>
          </p:txBody>
        </p:sp>
      </p:grpSp>
      <p:grpSp>
        <p:nvGrpSpPr>
          <p:cNvPr id="12" name="Group 93"/>
          <p:cNvGrpSpPr>
            <a:grpSpLocks/>
          </p:cNvGrpSpPr>
          <p:nvPr/>
        </p:nvGrpSpPr>
        <p:grpSpPr bwMode="auto">
          <a:xfrm>
            <a:off x="457200" y="1549400"/>
            <a:ext cx="5583238" cy="3962400"/>
            <a:chOff x="288" y="864"/>
            <a:chExt cx="3517" cy="2496"/>
          </a:xfrm>
        </p:grpSpPr>
        <p:sp>
          <p:nvSpPr>
            <p:cNvPr id="151" name="Rectangle 94"/>
            <p:cNvSpPr>
              <a:spLocks noChangeArrowheads="1"/>
            </p:cNvSpPr>
            <p:nvPr/>
          </p:nvSpPr>
          <p:spPr bwMode="auto">
            <a:xfrm>
              <a:off x="288" y="864"/>
              <a:ext cx="3456" cy="2496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Rectangle 95"/>
            <p:cNvSpPr>
              <a:spLocks noChangeArrowheads="1"/>
            </p:cNvSpPr>
            <p:nvPr/>
          </p:nvSpPr>
          <p:spPr bwMode="auto">
            <a:xfrm>
              <a:off x="320" y="883"/>
              <a:ext cx="3485" cy="2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bool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solveMaze(Maze</a:t>
              </a:r>
              <a:r>
                <a:rPr lang="en-US" dirty="0" smtClean="0">
                  <a:latin typeface="Courier New" charset="0"/>
                </a:rPr>
                <a:t> &amp; maze, Point start)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maze.isOutside(start</a:t>
              </a:r>
              <a:r>
                <a:rPr lang="en-US" dirty="0" smtClean="0">
                  <a:latin typeface="Courier New" charset="0"/>
                </a:rPr>
                <a:t>)) return true;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if (</a:t>
              </a:r>
              <a:r>
                <a:rPr lang="en-US" dirty="0" err="1" smtClean="0">
                  <a:latin typeface="Courier New" charset="0"/>
                </a:rPr>
                <a:t>maze.isMarked(start</a:t>
              </a:r>
              <a:r>
                <a:rPr lang="en-US" dirty="0" smtClean="0">
                  <a:latin typeface="Courier New" charset="0"/>
                </a:rPr>
                <a:t>)) return false;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maze.markSquare(start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for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(Direction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=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NORTH;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&lt;=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WEST;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dir++)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if (!</a:t>
              </a:r>
              <a:r>
                <a:rPr lang="en-US" dirty="0" err="1" smtClean="0">
                  <a:latin typeface="Courier New" charset="0"/>
                </a:rPr>
                <a:t>maze.wallExists(start</a:t>
              </a:r>
              <a:r>
                <a:rPr lang="en-US" dirty="0" smtClean="0">
                  <a:latin typeface="Courier New" charset="0"/>
                </a:rPr>
                <a:t>, dir))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   if (</a:t>
              </a:r>
              <a:r>
                <a:rPr lang="en-US" dirty="0" err="1" smtClean="0">
                  <a:latin typeface="Courier New" charset="0"/>
                </a:rPr>
                <a:t>solveMaze(maze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adjPt(start</a:t>
              </a:r>
              <a:r>
                <a:rPr lang="en-US" dirty="0" smtClean="0">
                  <a:latin typeface="Courier New" charset="0"/>
                </a:rPr>
                <a:t>, dir)))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      return true;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</a:t>
              </a:r>
              <a:r>
                <a:rPr lang="en-US" dirty="0" err="1" smtClean="0">
                  <a:latin typeface="Courier New" charset="0"/>
                </a:rPr>
                <a:t>maze.unmarkSquare(start</a:t>
              </a:r>
              <a:r>
                <a:rPr lang="en-US" dirty="0" smtClean="0">
                  <a:latin typeface="Courier New" charset="0"/>
                </a:rPr>
                <a:t>);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return false;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}</a:t>
              </a:r>
              <a:endParaRPr lang="en-US" dirty="0">
                <a:latin typeface="Courier New" charset="0"/>
              </a:endParaRPr>
            </a:p>
          </p:txBody>
        </p:sp>
        <p:sp>
          <p:nvSpPr>
            <p:cNvPr id="153" name="Text Box 96"/>
            <p:cNvSpPr txBox="1">
              <a:spLocks noChangeArrowheads="1"/>
            </p:cNvSpPr>
            <p:nvPr/>
          </p:nvSpPr>
          <p:spPr bwMode="auto">
            <a:xfrm>
              <a:off x="3168" y="2893"/>
              <a:ext cx="51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Courier New" charset="0"/>
                </a:rPr>
                <a:t>dir</a:t>
              </a:r>
              <a:endParaRPr lang="en-US" sz="2000">
                <a:latin typeface="Courier New" charset="0"/>
              </a:endParaRPr>
            </a:p>
          </p:txBody>
        </p:sp>
        <p:sp>
          <p:nvSpPr>
            <p:cNvPr id="155" name="Text Box 98"/>
            <p:cNvSpPr txBox="1">
              <a:spLocks noChangeArrowheads="1"/>
            </p:cNvSpPr>
            <p:nvPr/>
          </p:nvSpPr>
          <p:spPr bwMode="auto">
            <a:xfrm>
              <a:off x="2587" y="2893"/>
              <a:ext cx="51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 smtClean="0">
                  <a:latin typeface="Courier New" charset="0"/>
                </a:rPr>
                <a:t>start</a:t>
              </a:r>
              <a:endParaRPr lang="en-US" sz="2000" dirty="0">
                <a:latin typeface="Courier New" charset="0"/>
              </a:endParaRPr>
            </a:p>
          </p:txBody>
        </p:sp>
        <p:grpSp>
          <p:nvGrpSpPr>
            <p:cNvPr id="13" name="Group 99"/>
            <p:cNvGrpSpPr>
              <a:grpSpLocks/>
            </p:cNvGrpSpPr>
            <p:nvPr/>
          </p:nvGrpSpPr>
          <p:grpSpPr bwMode="auto">
            <a:xfrm>
              <a:off x="2611" y="3058"/>
              <a:ext cx="491" cy="240"/>
              <a:chOff x="2515" y="2962"/>
              <a:chExt cx="491" cy="240"/>
            </a:xfrm>
          </p:grpSpPr>
          <p:sp>
            <p:nvSpPr>
              <p:cNvPr id="163" name="Rectangle 100"/>
              <p:cNvSpPr>
                <a:spLocks noChangeArrowheads="1"/>
              </p:cNvSpPr>
              <p:nvPr/>
            </p:nvSpPr>
            <p:spPr bwMode="auto">
              <a:xfrm>
                <a:off x="2515" y="2962"/>
                <a:ext cx="491" cy="24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Text Box 101"/>
              <p:cNvSpPr txBox="1">
                <a:spLocks noChangeArrowheads="1"/>
              </p:cNvSpPr>
              <p:nvPr/>
            </p:nvSpPr>
            <p:spPr bwMode="auto">
              <a:xfrm>
                <a:off x="2515" y="2968"/>
                <a:ext cx="491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1600" b="0" dirty="0" smtClean="0"/>
                  <a:t>(3, 2)</a:t>
                </a:r>
                <a:endParaRPr lang="en-US" sz="1600" b="0" dirty="0"/>
              </a:p>
            </p:txBody>
          </p:sp>
        </p:grpSp>
        <p:grpSp>
          <p:nvGrpSpPr>
            <p:cNvPr id="14" name="Group 102"/>
            <p:cNvGrpSpPr>
              <a:grpSpLocks/>
            </p:cNvGrpSpPr>
            <p:nvPr/>
          </p:nvGrpSpPr>
          <p:grpSpPr bwMode="auto">
            <a:xfrm>
              <a:off x="3192" y="3058"/>
              <a:ext cx="491" cy="242"/>
              <a:chOff x="3096" y="2962"/>
              <a:chExt cx="491" cy="242"/>
            </a:xfrm>
          </p:grpSpPr>
          <p:sp>
            <p:nvSpPr>
              <p:cNvPr id="161" name="Rectangle 103"/>
              <p:cNvSpPr>
                <a:spLocks noChangeArrowheads="1"/>
              </p:cNvSpPr>
              <p:nvPr/>
            </p:nvSpPr>
            <p:spPr bwMode="auto">
              <a:xfrm>
                <a:off x="3096" y="2962"/>
                <a:ext cx="491" cy="24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Text Box 104"/>
              <p:cNvSpPr txBox="1">
                <a:spLocks noChangeArrowheads="1"/>
              </p:cNvSpPr>
              <p:nvPr/>
            </p:nvSpPr>
            <p:spPr bwMode="auto">
              <a:xfrm>
                <a:off x="3096" y="2973"/>
                <a:ext cx="491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>
                    <a:latin typeface="Courier New" charset="0"/>
                  </a:rPr>
                  <a:t> </a:t>
                </a:r>
                <a:endParaRPr lang="en-US" sz="1800" b="0"/>
              </a:p>
            </p:txBody>
          </p:sp>
        </p:grpSp>
      </p:grpSp>
      <p:sp>
        <p:nvSpPr>
          <p:cNvPr id="165" name="Rectangle 76"/>
          <p:cNvSpPr>
            <a:spLocks noChangeArrowheads="1"/>
          </p:cNvSpPr>
          <p:nvPr/>
        </p:nvSpPr>
        <p:spPr bwMode="auto">
          <a:xfrm>
            <a:off x="857250" y="1887538"/>
            <a:ext cx="4320442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Rectangle 171"/>
          <p:cNvSpPr>
            <a:spLocks noChangeArrowheads="1"/>
          </p:cNvSpPr>
          <p:nvPr/>
        </p:nvSpPr>
        <p:spPr bwMode="auto">
          <a:xfrm>
            <a:off x="857250" y="4488867"/>
            <a:ext cx="1504950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9" name="Group 113"/>
          <p:cNvGrpSpPr>
            <a:grpSpLocks/>
          </p:cNvGrpSpPr>
          <p:nvPr/>
        </p:nvGrpSpPr>
        <p:grpSpPr bwMode="auto">
          <a:xfrm>
            <a:off x="457200" y="1549400"/>
            <a:ext cx="5583239" cy="3962400"/>
            <a:chOff x="288" y="864"/>
            <a:chExt cx="3517" cy="2496"/>
          </a:xfrm>
        </p:grpSpPr>
        <p:sp>
          <p:nvSpPr>
            <p:cNvPr id="100" name="Rectangle 114"/>
            <p:cNvSpPr>
              <a:spLocks noChangeArrowheads="1"/>
            </p:cNvSpPr>
            <p:nvPr/>
          </p:nvSpPr>
          <p:spPr bwMode="auto">
            <a:xfrm>
              <a:off x="288" y="864"/>
              <a:ext cx="3456" cy="2496"/>
            </a:xfrm>
            <a:prstGeom prst="rect">
              <a:avLst/>
            </a:prstGeom>
            <a:solidFill>
              <a:srgbClr val="FFFFF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Rectangle 115"/>
            <p:cNvSpPr>
              <a:spLocks noChangeArrowheads="1"/>
            </p:cNvSpPr>
            <p:nvPr/>
          </p:nvSpPr>
          <p:spPr bwMode="auto">
            <a:xfrm>
              <a:off x="320" y="883"/>
              <a:ext cx="3485" cy="2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dirty="0" err="1" smtClean="0">
                  <a:latin typeface="Courier New" charset="0"/>
                </a:rPr>
                <a:t>bool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solveMaze(Maze</a:t>
              </a:r>
              <a:r>
                <a:rPr lang="en-US" dirty="0" smtClean="0">
                  <a:latin typeface="Courier New" charset="0"/>
                </a:rPr>
                <a:t> &amp; maze, Point start)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maze.isOutside(start</a:t>
              </a:r>
              <a:r>
                <a:rPr lang="en-US" dirty="0" smtClean="0">
                  <a:latin typeface="Courier New" charset="0"/>
                </a:rPr>
                <a:t>)) </a:t>
              </a:r>
              <a:r>
                <a:rPr lang="en-US" dirty="0">
                  <a:latin typeface="Courier New" charset="0"/>
                </a:rPr>
                <a:t>return true;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maze.isMarked(start</a:t>
              </a:r>
              <a:r>
                <a:rPr lang="en-US" dirty="0" smtClean="0">
                  <a:latin typeface="Courier New" charset="0"/>
                </a:rPr>
                <a:t>)) </a:t>
              </a:r>
              <a:r>
                <a:rPr lang="en-US" dirty="0">
                  <a:latin typeface="Courier New" charset="0"/>
                </a:rPr>
                <a:t>return false;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maze.markSquare(start</a:t>
              </a:r>
              <a:r>
                <a:rPr lang="en-US" dirty="0" smtClean="0">
                  <a:latin typeface="Courier New" charset="0"/>
                </a:rPr>
                <a:t>);</a:t>
              </a:r>
              <a:endParaRPr lang="en-US" dirty="0">
                <a:latin typeface="Courier New" charset="0"/>
              </a:endParaRP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</a:t>
              </a:r>
              <a:r>
                <a:rPr lang="en-US" dirty="0" smtClean="0">
                  <a:latin typeface="Courier New" charset="0"/>
                </a:rPr>
                <a:t>for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(Direction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=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NORTH;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&lt;=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WEST;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dir++)</a:t>
              </a:r>
              <a:r>
                <a:rPr lang="en-US" sz="900" dirty="0" smtClean="0">
                  <a:latin typeface="Courier New" charset="0"/>
                </a:rPr>
                <a:t> </a:t>
              </a:r>
              <a:r>
                <a:rPr lang="en-US" dirty="0" smtClean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 smtClean="0">
                  <a:latin typeface="Courier New" charset="0"/>
                </a:rPr>
                <a:t>      if </a:t>
              </a:r>
              <a:r>
                <a:rPr lang="en-US" dirty="0">
                  <a:latin typeface="Courier New" charset="0"/>
                </a:rPr>
                <a:t>(</a:t>
              </a:r>
              <a:r>
                <a:rPr lang="en-US" dirty="0" smtClean="0">
                  <a:latin typeface="Courier New" charset="0"/>
                </a:rPr>
                <a:t>!</a:t>
              </a:r>
              <a:r>
                <a:rPr lang="en-US" dirty="0" err="1" smtClean="0">
                  <a:latin typeface="Courier New" charset="0"/>
                </a:rPr>
                <a:t>maze.wallExists(start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dir))</a:t>
              </a:r>
              <a:r>
                <a:rPr lang="en-US" sz="900" dirty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      if </a:t>
              </a:r>
              <a:r>
                <a:rPr lang="en-US" dirty="0" smtClean="0">
                  <a:latin typeface="Courier New" charset="0"/>
                </a:rPr>
                <a:t>(</a:t>
              </a:r>
              <a:r>
                <a:rPr lang="en-US" dirty="0" err="1" smtClean="0">
                  <a:latin typeface="Courier New" charset="0"/>
                </a:rPr>
                <a:t>solveMaze(maze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 err="1" smtClean="0">
                  <a:latin typeface="Courier New" charset="0"/>
                </a:rPr>
                <a:t>adjPt(start</a:t>
              </a:r>
              <a:r>
                <a:rPr lang="en-US" dirty="0" smtClean="0">
                  <a:latin typeface="Courier New" charset="0"/>
                </a:rPr>
                <a:t>, </a:t>
              </a:r>
              <a:r>
                <a:rPr lang="en-US" dirty="0">
                  <a:latin typeface="Courier New" charset="0"/>
                </a:rPr>
                <a:t>dir)))</a:t>
              </a:r>
              <a:r>
                <a:rPr lang="en-US" sz="900" dirty="0">
                  <a:latin typeface="Courier New" charset="0"/>
                </a:rPr>
                <a:t> </a:t>
              </a:r>
              <a:r>
                <a:rPr lang="en-US" dirty="0">
                  <a:latin typeface="Courier New" charset="0"/>
                </a:rPr>
                <a:t>{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         return true;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      }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   }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}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</a:t>
              </a:r>
              <a:r>
                <a:rPr lang="en-US" dirty="0" smtClean="0">
                  <a:latin typeface="Courier New" charset="0"/>
                </a:rPr>
                <a:t> </a:t>
              </a:r>
              <a:r>
                <a:rPr lang="en-US" dirty="0" err="1" smtClean="0">
                  <a:latin typeface="Courier New" charset="0"/>
                </a:rPr>
                <a:t>maze.unmarkSquare(start</a:t>
              </a:r>
              <a:r>
                <a:rPr lang="en-US" dirty="0" smtClean="0">
                  <a:latin typeface="Courier New" charset="0"/>
                </a:rPr>
                <a:t>);</a:t>
              </a:r>
              <a:endParaRPr lang="en-US" dirty="0">
                <a:latin typeface="Courier New" charset="0"/>
              </a:endParaRP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   return false;</a:t>
              </a:r>
            </a:p>
            <a:p>
              <a:pPr>
                <a:lnSpc>
                  <a:spcPct val="110000"/>
                </a:lnSpc>
              </a:pPr>
              <a:r>
                <a:rPr lang="en-US" dirty="0">
                  <a:latin typeface="Courier New" charset="0"/>
                </a:rPr>
                <a:t>}</a:t>
              </a:r>
            </a:p>
          </p:txBody>
        </p:sp>
        <p:sp>
          <p:nvSpPr>
            <p:cNvPr id="102" name="Text Box 116"/>
            <p:cNvSpPr txBox="1">
              <a:spLocks noChangeArrowheads="1"/>
            </p:cNvSpPr>
            <p:nvPr/>
          </p:nvSpPr>
          <p:spPr bwMode="auto">
            <a:xfrm>
              <a:off x="3168" y="2893"/>
              <a:ext cx="51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Courier New" charset="0"/>
                </a:rPr>
                <a:t>dir</a:t>
              </a:r>
              <a:endParaRPr lang="en-US" sz="2000">
                <a:latin typeface="Courier New" charset="0"/>
              </a:endParaRPr>
            </a:p>
          </p:txBody>
        </p:sp>
        <p:sp>
          <p:nvSpPr>
            <p:cNvPr id="103" name="Text Box 118"/>
            <p:cNvSpPr txBox="1">
              <a:spLocks noChangeArrowheads="1"/>
            </p:cNvSpPr>
            <p:nvPr/>
          </p:nvSpPr>
          <p:spPr bwMode="auto">
            <a:xfrm>
              <a:off x="2605" y="2893"/>
              <a:ext cx="51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r>
                <a:rPr lang="en-US" dirty="0" smtClean="0">
                  <a:latin typeface="Courier New" charset="0"/>
                </a:rPr>
                <a:t>start</a:t>
              </a:r>
              <a:endParaRPr lang="en-US" sz="2000" dirty="0">
                <a:latin typeface="Courier New" charset="0"/>
              </a:endParaRPr>
            </a:p>
          </p:txBody>
        </p:sp>
        <p:grpSp>
          <p:nvGrpSpPr>
            <p:cNvPr id="104" name="Group 119"/>
            <p:cNvGrpSpPr>
              <a:grpSpLocks/>
            </p:cNvGrpSpPr>
            <p:nvPr/>
          </p:nvGrpSpPr>
          <p:grpSpPr bwMode="auto">
            <a:xfrm>
              <a:off x="2629" y="3058"/>
              <a:ext cx="491" cy="240"/>
              <a:chOff x="2533" y="2962"/>
              <a:chExt cx="491" cy="240"/>
            </a:xfrm>
          </p:grpSpPr>
          <p:sp>
            <p:nvSpPr>
              <p:cNvPr id="108" name="Rectangle 120"/>
              <p:cNvSpPr>
                <a:spLocks noChangeArrowheads="1"/>
              </p:cNvSpPr>
              <p:nvPr/>
            </p:nvSpPr>
            <p:spPr bwMode="auto">
              <a:xfrm>
                <a:off x="2533" y="2962"/>
                <a:ext cx="491" cy="24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Text Box 121"/>
              <p:cNvSpPr txBox="1">
                <a:spLocks noChangeArrowheads="1"/>
              </p:cNvSpPr>
              <p:nvPr/>
            </p:nvSpPr>
            <p:spPr bwMode="auto">
              <a:xfrm>
                <a:off x="2533" y="2968"/>
                <a:ext cx="491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1600" b="0" dirty="0" smtClean="0"/>
                  <a:t>(3, 4)</a:t>
                </a:r>
                <a:endParaRPr lang="en-US" sz="1600" b="0" dirty="0"/>
              </a:p>
            </p:txBody>
          </p:sp>
        </p:grpSp>
        <p:grpSp>
          <p:nvGrpSpPr>
            <p:cNvPr id="105" name="Group 122"/>
            <p:cNvGrpSpPr>
              <a:grpSpLocks/>
            </p:cNvGrpSpPr>
            <p:nvPr/>
          </p:nvGrpSpPr>
          <p:grpSpPr bwMode="auto">
            <a:xfrm>
              <a:off x="3192" y="3058"/>
              <a:ext cx="491" cy="242"/>
              <a:chOff x="3096" y="2962"/>
              <a:chExt cx="491" cy="242"/>
            </a:xfrm>
          </p:grpSpPr>
          <p:sp>
            <p:nvSpPr>
              <p:cNvPr id="106" name="Rectangle 123"/>
              <p:cNvSpPr>
                <a:spLocks noChangeArrowheads="1"/>
              </p:cNvSpPr>
              <p:nvPr/>
            </p:nvSpPr>
            <p:spPr bwMode="auto">
              <a:xfrm>
                <a:off x="3096" y="2962"/>
                <a:ext cx="491" cy="24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Text Box 124"/>
              <p:cNvSpPr txBox="1">
                <a:spLocks noChangeArrowheads="1"/>
              </p:cNvSpPr>
              <p:nvPr/>
            </p:nvSpPr>
            <p:spPr bwMode="auto">
              <a:xfrm>
                <a:off x="3096" y="2973"/>
                <a:ext cx="491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>
                    <a:latin typeface="Courier New" charset="0"/>
                  </a:rPr>
                  <a:t> </a:t>
                </a:r>
                <a:endParaRPr lang="en-US" sz="1800" b="0"/>
              </a:p>
            </p:txBody>
          </p:sp>
        </p:grpSp>
      </p:grpSp>
      <p:sp>
        <p:nvSpPr>
          <p:cNvPr id="110" name="Rectangle 76"/>
          <p:cNvSpPr>
            <a:spLocks noChangeArrowheads="1"/>
          </p:cNvSpPr>
          <p:nvPr/>
        </p:nvSpPr>
        <p:spPr bwMode="auto">
          <a:xfrm>
            <a:off x="857250" y="1887538"/>
            <a:ext cx="4320442" cy="246062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Rectangle 165"/>
          <p:cNvSpPr>
            <a:spLocks noChangeArrowheads="1"/>
          </p:cNvSpPr>
          <p:nvPr/>
        </p:nvSpPr>
        <p:spPr bwMode="auto">
          <a:xfrm>
            <a:off x="1816100" y="3285769"/>
            <a:ext cx="1384300" cy="246063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Tracing the </a:t>
            </a:r>
            <a:r>
              <a:rPr lang="en-US" sz="4600" dirty="0" err="1" smtClean="0">
                <a:latin typeface="Calibri"/>
                <a:cs typeface="Calibri"/>
              </a:rPr>
              <a:t>SolveMaze</a:t>
            </a:r>
            <a:r>
              <a:rPr lang="en-US" sz="4600" dirty="0" smtClean="0">
                <a:latin typeface="Calibri"/>
                <a:cs typeface="Calibri"/>
              </a:rPr>
              <a:t> Function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383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0"/>
                            </p:stCondLst>
                            <p:childTnLst>
                              <p:par>
                                <p:cTn id="68" presetID="1" presetClass="exit" presetSubtype="0" fill="hold" grpId="1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"/>
                            </p:stCondLst>
                            <p:childTnLst>
                              <p:par>
                                <p:cTn id="74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00"/>
                            </p:stCondLst>
                            <p:childTnLst>
                              <p:par>
                                <p:cTn id="77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00"/>
                            </p:stCondLst>
                            <p:childTnLst>
                              <p:par>
                                <p:cTn id="80" presetID="1" presetClass="entr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0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12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00"/>
                            </p:stCondLst>
                            <p:childTnLst>
                              <p:par>
                                <p:cTn id="12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0"/>
                            </p:stCondLst>
                            <p:childTnLst>
                              <p:par>
                                <p:cTn id="127" presetID="1" presetClass="entr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600"/>
                            </p:stCondLst>
                            <p:childTnLst>
                              <p:par>
                                <p:cTn id="1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00"/>
                            </p:stCondLst>
                            <p:childTnLst>
                              <p:par>
                                <p:cTn id="14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300"/>
                            </p:stCondLst>
                            <p:childTnLst>
                              <p:par>
                                <p:cTn id="14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400"/>
                            </p:stCondLst>
                            <p:childTnLst>
                              <p:par>
                                <p:cTn id="14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500"/>
                            </p:stCondLst>
                            <p:childTnLst>
                              <p:par>
                                <p:cTn id="15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600"/>
                            </p:stCondLst>
                            <p:childTnLst>
                              <p:par>
                                <p:cTn id="15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700"/>
                            </p:stCondLst>
                            <p:childTnLst>
                              <p:par>
                                <p:cTn id="15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800"/>
                            </p:stCondLst>
                            <p:childTnLst>
                              <p:par>
                                <p:cTn id="16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900"/>
                            </p:stCondLst>
                            <p:childTnLst>
                              <p:par>
                                <p:cTn id="16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000"/>
                            </p:stCondLst>
                            <p:childTnLst>
                              <p:par>
                                <p:cTn id="16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100"/>
                            </p:stCondLst>
                            <p:childTnLst>
                              <p:par>
                                <p:cTn id="170" presetID="1" presetClass="exit" presetSubtype="0" fill="hold" grpId="1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300"/>
                            </p:stCondLst>
                            <p:childTnLst>
                              <p:par>
                                <p:cTn id="173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400"/>
                            </p:stCondLst>
                            <p:childTnLst>
                              <p:par>
                                <p:cTn id="176" presetID="1" presetClass="exit" presetSubtype="0" fill="hold" grpId="1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500"/>
                            </p:stCondLst>
                            <p:childTnLst>
                              <p:par>
                                <p:cTn id="17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700"/>
                            </p:stCondLst>
                            <p:childTnLst>
                              <p:par>
                                <p:cTn id="18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800"/>
                            </p:stCondLst>
                            <p:childTnLst>
                              <p:par>
                                <p:cTn id="18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900"/>
                            </p:stCondLst>
                            <p:childTnLst>
                              <p:par>
                                <p:cTn id="18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2000"/>
                            </p:stCondLst>
                            <p:childTnLst>
                              <p:par>
                                <p:cTn id="19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2100"/>
                            </p:stCondLst>
                            <p:childTnLst>
                              <p:par>
                                <p:cTn id="19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200"/>
                            </p:stCondLst>
                            <p:childTnLst>
                              <p:par>
                                <p:cTn id="19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2300"/>
                            </p:stCondLst>
                            <p:childTnLst>
                              <p:par>
                                <p:cTn id="20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2400"/>
                            </p:stCondLst>
                            <p:childTnLst>
                              <p:par>
                                <p:cTn id="20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2500"/>
                            </p:stCondLst>
                            <p:childTnLst>
                              <p:par>
                                <p:cTn id="206" presetID="1" presetClass="exit" presetSubtype="0" fill="hold" grpId="1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700"/>
                            </p:stCondLst>
                            <p:childTnLst>
                              <p:par>
                                <p:cTn id="209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2900"/>
                            </p:stCondLst>
                            <p:childTnLst>
                              <p:par>
                                <p:cTn id="21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3000"/>
                            </p:stCondLst>
                            <p:childTnLst>
                              <p:par>
                                <p:cTn id="215" presetID="1" presetClass="exit" presetSubtype="0" fill="hold" grpId="1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3200"/>
                            </p:stCondLst>
                            <p:childTnLst>
                              <p:par>
                                <p:cTn id="21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3400"/>
                            </p:stCondLst>
                            <p:childTnLst>
                              <p:par>
                                <p:cTn id="22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2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3600"/>
                            </p:stCondLst>
                            <p:childTnLst>
                              <p:par>
                                <p:cTn id="22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3700"/>
                            </p:stCondLst>
                            <p:childTnLst>
                              <p:par>
                                <p:cTn id="23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3800"/>
                            </p:stCondLst>
                            <p:childTnLst>
                              <p:par>
                                <p:cTn id="23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3900"/>
                            </p:stCondLst>
                            <p:childTnLst>
                              <p:par>
                                <p:cTn id="23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4000"/>
                            </p:stCondLst>
                            <p:childTnLst>
                              <p:par>
                                <p:cTn id="23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4100"/>
                            </p:stCondLst>
                            <p:childTnLst>
                              <p:par>
                                <p:cTn id="24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4200"/>
                            </p:stCondLst>
                            <p:childTnLst>
                              <p:par>
                                <p:cTn id="2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>
                            <p:stCondLst>
                              <p:cond delay="4200"/>
                            </p:stCondLst>
                            <p:childTnLst>
                              <p:par>
                                <p:cTn id="2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3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2735" grpId="0"/>
      <p:bldP spid="712708" grpId="0"/>
      <p:bldP spid="712708" grpId="1"/>
      <p:bldP spid="712708" grpId="2"/>
      <p:bldP spid="712812" grpId="0"/>
      <p:bldP spid="712812" grpId="1"/>
      <p:bldP spid="712711" grpId="0" animBg="1"/>
      <p:bldP spid="712733" grpId="0" animBg="1"/>
      <p:bldP spid="712734" grpId="0" animBg="1"/>
      <p:bldP spid="712736" grpId="0" animBg="1"/>
      <p:bldP spid="712736" grpId="1" animBg="1"/>
      <p:bldP spid="712736" grpId="2" animBg="1"/>
      <p:bldP spid="712738" grpId="0" animBg="1"/>
      <p:bldP spid="712738" grpId="1" animBg="1"/>
      <p:bldP spid="712738" grpId="2" animBg="1"/>
      <p:bldP spid="712739" grpId="0" animBg="1"/>
      <p:bldP spid="712739" grpId="1" animBg="1"/>
      <p:bldP spid="712833" grpId="0" animBg="1"/>
      <p:bldP spid="712813" grpId="0"/>
      <p:bldP spid="712813" grpId="1"/>
      <p:bldP spid="712814" grpId="0"/>
      <p:bldP spid="712814" grpId="1"/>
      <p:bldP spid="712815" grpId="0"/>
      <p:bldP spid="712815" grpId="1"/>
      <p:bldP spid="712816" grpId="0"/>
      <p:bldP spid="712816" grpId="1"/>
      <p:bldP spid="712832" grpId="0"/>
      <p:bldP spid="712832" grpId="1"/>
      <p:bldP spid="712834" grpId="0"/>
      <p:bldP spid="712835" grpId="0"/>
      <p:bldP spid="712836" grpId="0"/>
      <p:bldP spid="712837" grpId="0"/>
      <p:bldP spid="712838" grpId="0"/>
      <p:bldP spid="712842" grpId="0"/>
      <p:bldP spid="712843" grpId="0"/>
      <p:bldP spid="712844" grpId="0"/>
      <p:bldP spid="712845" grpId="0"/>
      <p:bldP spid="712845" grpId="1"/>
      <p:bldP spid="712846" grpId="0"/>
      <p:bldP spid="712846" grpId="1"/>
      <p:bldP spid="712847" grpId="0"/>
      <p:bldP spid="712847" grpId="1"/>
      <p:bldP spid="712848" grpId="0"/>
      <p:bldP spid="712849" grpId="0"/>
      <p:bldP spid="712850" grpId="0"/>
      <p:bldP spid="712851" grpId="0"/>
      <p:bldP spid="712852" grpId="0"/>
      <p:bldP spid="712853" grpId="0"/>
      <p:bldP spid="712854" grpId="0"/>
      <p:bldP spid="712855" grpId="0"/>
      <p:bldP spid="712856" grpId="0"/>
      <p:bldP spid="712856" grpId="1"/>
      <p:bldP spid="712857" grpId="0"/>
      <p:bldP spid="712858" grpId="0"/>
      <p:bldP spid="712858" grpId="1"/>
      <p:bldP spid="712859" grpId="0"/>
      <p:bldP spid="712860" grpId="0"/>
      <p:bldP spid="712861" grpId="0"/>
      <p:bldP spid="712862" grpId="0"/>
      <p:bldP spid="712863" grpId="0"/>
      <p:bldP spid="712864" grpId="0"/>
      <p:bldP spid="712865" grpId="0"/>
      <p:bldP spid="712866" grpId="0"/>
      <p:bldP spid="712868" grpId="0"/>
      <p:bldP spid="165" grpId="0" animBg="1"/>
      <p:bldP spid="166" grpId="0" animBg="1"/>
      <p:bldP spid="110" grpId="0" animBg="1"/>
      <p:bldP spid="111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931" name="Rectangle 3"/>
          <p:cNvSpPr>
            <a:spLocks noChangeArrowheads="1"/>
          </p:cNvSpPr>
          <p:nvPr/>
        </p:nvSpPr>
        <p:spPr bwMode="auto">
          <a:xfrm>
            <a:off x="482600" y="1155700"/>
            <a:ext cx="8128000" cy="143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 smtClean="0"/>
              <a:t>The</a:t>
            </a:r>
            <a:r>
              <a:rPr lang="en-US" sz="2000" b="0" dirty="0" smtClean="0"/>
              <a:t> </a:t>
            </a:r>
            <a:r>
              <a:rPr lang="en-US" sz="2000" dirty="0" err="1" smtClean="0">
                <a:latin typeface="Courier New" charset="0"/>
              </a:rPr>
              <a:t>solveMaze</a:t>
            </a:r>
            <a:r>
              <a:rPr lang="en-US" sz="2400" b="0" dirty="0" smtClean="0"/>
              <a:t> program is a useful example of how to search all paths that stem from a branching series of choices.  </a:t>
            </a:r>
            <a:r>
              <a:rPr lang="en-US" sz="2400" b="0" dirty="0"/>
              <a:t>At each </a:t>
            </a:r>
            <a:r>
              <a:rPr lang="en-US" sz="2400" b="0" dirty="0" smtClean="0"/>
              <a:t>square, </a:t>
            </a:r>
            <a:r>
              <a:rPr lang="en-US" sz="2400" b="0" dirty="0"/>
              <a:t>the</a:t>
            </a:r>
            <a:r>
              <a:rPr lang="en-US" sz="2400" b="0" dirty="0" smtClean="0"/>
              <a:t> </a:t>
            </a:r>
            <a:r>
              <a:rPr lang="en-US" sz="2000" dirty="0" err="1" smtClean="0">
                <a:latin typeface="Courier New" charset="0"/>
              </a:rPr>
              <a:t>solveMaze</a:t>
            </a:r>
            <a:r>
              <a:rPr lang="en-US" sz="2400" b="0" dirty="0" smtClean="0"/>
              <a:t> </a:t>
            </a:r>
            <a:r>
              <a:rPr lang="en-US" sz="2400" b="0" dirty="0"/>
              <a:t>program </a:t>
            </a:r>
            <a:r>
              <a:rPr lang="en-US" sz="2400" b="0" dirty="0" smtClean="0"/>
              <a:t>calls </a:t>
            </a:r>
            <a:r>
              <a:rPr lang="en-US" sz="2400" b="0" dirty="0"/>
              <a:t>itself recursively to find</a:t>
            </a:r>
            <a:r>
              <a:rPr lang="en-US" sz="2400" b="0" dirty="0" smtClean="0"/>
              <a:t> a solution </a:t>
            </a:r>
            <a:r>
              <a:rPr lang="en-US" sz="2400" b="0" dirty="0"/>
              <a:t>from one step further along the path.</a:t>
            </a:r>
          </a:p>
        </p:txBody>
      </p:sp>
      <p:sp>
        <p:nvSpPr>
          <p:cNvPr id="764934" name="Rectangle 6"/>
          <p:cNvSpPr>
            <a:spLocks noChangeArrowheads="1"/>
          </p:cNvSpPr>
          <p:nvPr/>
        </p:nvSpPr>
        <p:spPr bwMode="auto">
          <a:xfrm>
            <a:off x="482600" y="2578100"/>
            <a:ext cx="8131175" cy="3975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/>
              <a:t>To give yourself a better sense of why recursion is important in this problem, think for a minute or two about what it buys you and why it would be difficult to solve this problem iteratively.</a:t>
            </a:r>
          </a:p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 dirty="0"/>
              <a:t>In particular, how would you answer the following questions:</a:t>
            </a:r>
          </a:p>
          <a:p>
            <a:pPr marL="742950" lvl="1" indent="-285750" algn="just">
              <a:lnSpc>
                <a:spcPct val="85000"/>
              </a:lnSpc>
              <a:spcAft>
                <a:spcPct val="50000"/>
              </a:spcAft>
              <a:buFontTx/>
              <a:buChar char="–"/>
            </a:pPr>
            <a:r>
              <a:rPr lang="en-US" sz="2200" b="0" dirty="0">
                <a:ea typeface="ＭＳ Ｐゴシック" charset="-128"/>
              </a:rPr>
              <a:t>What information does the algorithm need to remember as it proceeds with the solution, particularly about the </a:t>
            </a:r>
            <a:r>
              <a:rPr lang="en-US" sz="2200" b="0" dirty="0" smtClean="0">
                <a:ea typeface="ＭＳ Ｐゴシック" charset="-128"/>
              </a:rPr>
              <a:t>options </a:t>
            </a:r>
            <a:r>
              <a:rPr lang="en-US" sz="2200" b="0" dirty="0">
                <a:ea typeface="ＭＳ Ｐゴシック" charset="-128"/>
              </a:rPr>
              <a:t>it has already tried?</a:t>
            </a:r>
          </a:p>
          <a:p>
            <a:pPr marL="742950" lvl="1" indent="-285750" algn="just">
              <a:lnSpc>
                <a:spcPct val="85000"/>
              </a:lnSpc>
              <a:spcAft>
                <a:spcPct val="50000"/>
              </a:spcAft>
              <a:buFontTx/>
              <a:buChar char="–"/>
            </a:pPr>
            <a:r>
              <a:rPr lang="en-US" sz="2200" b="0" dirty="0">
                <a:ea typeface="ＭＳ Ｐゴシック" charset="-128"/>
              </a:rPr>
              <a:t>In the recursive solution, where is this information </a:t>
            </a:r>
            <a:r>
              <a:rPr lang="en-US" sz="2200" b="0" dirty="0" smtClean="0">
                <a:ea typeface="ＭＳ Ｐゴシック" charset="-128"/>
              </a:rPr>
              <a:t>kept?</a:t>
            </a:r>
            <a:endParaRPr lang="en-US" sz="2200" b="0" dirty="0">
              <a:ea typeface="ＭＳ Ｐゴシック" charset="-128"/>
            </a:endParaRPr>
          </a:p>
          <a:p>
            <a:pPr marL="742950" lvl="1" indent="-285750" algn="just">
              <a:lnSpc>
                <a:spcPct val="85000"/>
              </a:lnSpc>
              <a:spcAft>
                <a:spcPct val="50000"/>
              </a:spcAft>
              <a:buFontTx/>
              <a:buChar char="–"/>
            </a:pPr>
            <a:r>
              <a:rPr lang="en-US" sz="2200" b="0" dirty="0">
                <a:ea typeface="ＭＳ Ｐゴシック" charset="-128"/>
              </a:rPr>
              <a:t>How might you keep track of this information otherwise?</a:t>
            </a:r>
            <a:endParaRPr lang="en-US" sz="2000" b="0" dirty="0">
              <a:ea typeface="ＭＳ Ｐゴシック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Reflections on Maze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401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4934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130" name="Rectangle 154"/>
          <p:cNvSpPr>
            <a:spLocks noChangeArrowheads="1"/>
          </p:cNvSpPr>
          <p:nvPr/>
        </p:nvSpPr>
        <p:spPr bwMode="auto">
          <a:xfrm>
            <a:off x="482600" y="5219700"/>
            <a:ext cx="81280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marL="342900" indent="-342900" algn="just">
              <a:lnSpc>
                <a:spcPct val="85000"/>
              </a:lnSpc>
              <a:spcAft>
                <a:spcPct val="50000"/>
              </a:spcAft>
              <a:buFontTx/>
              <a:buChar char="•"/>
            </a:pPr>
            <a:r>
              <a:rPr lang="en-US" sz="2400" b="0"/>
              <a:t>How does the algorithm keep track of the “big picture” of what paths it still needs to explore?</a:t>
            </a:r>
          </a:p>
        </p:txBody>
      </p:sp>
      <p:grpSp>
        <p:nvGrpSpPr>
          <p:cNvPr id="2" name="Group 156"/>
          <p:cNvGrpSpPr>
            <a:grpSpLocks/>
          </p:cNvGrpSpPr>
          <p:nvPr/>
        </p:nvGrpSpPr>
        <p:grpSpPr bwMode="auto">
          <a:xfrm>
            <a:off x="482600" y="1155700"/>
            <a:ext cx="8128000" cy="3922713"/>
            <a:chOff x="304" y="728"/>
            <a:chExt cx="5120" cy="2471"/>
          </a:xfrm>
        </p:grpSpPr>
        <p:sp>
          <p:nvSpPr>
            <p:cNvPr id="767123" name="Rectangle 147"/>
            <p:cNvSpPr>
              <a:spLocks noChangeArrowheads="1"/>
            </p:cNvSpPr>
            <p:nvPr/>
          </p:nvSpPr>
          <p:spPr bwMode="auto">
            <a:xfrm>
              <a:off x="304" y="728"/>
              <a:ext cx="5120" cy="3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pPr marL="342900" indent="-342900" algn="just">
                <a:lnSpc>
                  <a:spcPct val="85000"/>
                </a:lnSpc>
                <a:spcAft>
                  <a:spcPct val="50000"/>
                </a:spcAft>
                <a:buFontTx/>
                <a:buChar char="•"/>
              </a:pPr>
              <a:r>
                <a:rPr lang="en-US" sz="2400" b="0"/>
                <a:t>Suppose that the program has reached the following position:</a:t>
              </a:r>
            </a:p>
          </p:txBody>
        </p:sp>
        <p:pic>
          <p:nvPicPr>
            <p:cNvPr id="767124" name="Picture 148" descr="SampleMaze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858" y="1121"/>
              <a:ext cx="2044" cy="2078"/>
            </a:xfrm>
            <a:prstGeom prst="rect">
              <a:avLst/>
            </a:prstGeom>
            <a:noFill/>
          </p:spPr>
        </p:pic>
        <p:sp>
          <p:nvSpPr>
            <p:cNvPr id="767125" name="Text Box 149"/>
            <p:cNvSpPr txBox="1">
              <a:spLocks noChangeArrowheads="1"/>
            </p:cNvSpPr>
            <p:nvPr/>
          </p:nvSpPr>
          <p:spPr bwMode="auto">
            <a:xfrm>
              <a:off x="2784" y="2025"/>
              <a:ext cx="19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Geneva" charset="0"/>
                </a:rPr>
                <a:t>x</a:t>
              </a:r>
            </a:p>
          </p:txBody>
        </p:sp>
        <p:sp>
          <p:nvSpPr>
            <p:cNvPr id="767126" name="Text Box 150"/>
            <p:cNvSpPr txBox="1">
              <a:spLocks noChangeArrowheads="1"/>
            </p:cNvSpPr>
            <p:nvPr/>
          </p:nvSpPr>
          <p:spPr bwMode="auto">
            <a:xfrm>
              <a:off x="2784" y="2313"/>
              <a:ext cx="19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Geneva" charset="0"/>
                </a:rPr>
                <a:t>x</a:t>
              </a:r>
            </a:p>
          </p:txBody>
        </p:sp>
        <p:sp>
          <p:nvSpPr>
            <p:cNvPr id="767127" name="Text Box 151"/>
            <p:cNvSpPr txBox="1">
              <a:spLocks noChangeArrowheads="1"/>
            </p:cNvSpPr>
            <p:nvPr/>
          </p:nvSpPr>
          <p:spPr bwMode="auto">
            <a:xfrm>
              <a:off x="3064" y="2312"/>
              <a:ext cx="19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Geneva" charset="0"/>
                </a:rPr>
                <a:t>x</a:t>
              </a:r>
            </a:p>
          </p:txBody>
        </p:sp>
        <p:sp>
          <p:nvSpPr>
            <p:cNvPr id="767128" name="Text Box 152"/>
            <p:cNvSpPr txBox="1">
              <a:spLocks noChangeArrowheads="1"/>
            </p:cNvSpPr>
            <p:nvPr/>
          </p:nvSpPr>
          <p:spPr bwMode="auto">
            <a:xfrm>
              <a:off x="3344" y="2311"/>
              <a:ext cx="19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Geneva" charset="0"/>
                </a:rPr>
                <a:t>x</a:t>
              </a:r>
            </a:p>
          </p:txBody>
        </p:sp>
        <p:sp>
          <p:nvSpPr>
            <p:cNvPr id="767129" name="Text Box 153"/>
            <p:cNvSpPr txBox="1">
              <a:spLocks noChangeArrowheads="1"/>
            </p:cNvSpPr>
            <p:nvPr/>
          </p:nvSpPr>
          <p:spPr bwMode="auto">
            <a:xfrm>
              <a:off x="3344" y="2025"/>
              <a:ext cx="19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Geneva" charset="0"/>
                </a:rPr>
                <a:t>x</a:t>
              </a:r>
            </a:p>
          </p:txBody>
        </p:sp>
        <p:sp>
          <p:nvSpPr>
            <p:cNvPr id="767131" name="Text Box 155"/>
            <p:cNvSpPr txBox="1">
              <a:spLocks noChangeArrowheads="1"/>
            </p:cNvSpPr>
            <p:nvPr/>
          </p:nvSpPr>
          <p:spPr bwMode="auto">
            <a:xfrm>
              <a:off x="3040" y="1998"/>
              <a:ext cx="240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b="0" dirty="0" err="1">
                  <a:sym typeface="Symbol" charset="2"/>
                </a:rPr>
                <a:t></a:t>
              </a:r>
              <a:endParaRPr lang="en-US" sz="2400" dirty="0"/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Reflections on Maze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12329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7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7130" grpId="0" build="p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cisionTre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457200" y="1078208"/>
            <a:ext cx="8101584" cy="5321808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Decision Tree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51902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57"/>
          <p:cNvGrpSpPr>
            <a:grpSpLocks/>
          </p:cNvGrpSpPr>
          <p:nvPr/>
        </p:nvGrpSpPr>
        <p:grpSpPr bwMode="auto">
          <a:xfrm>
            <a:off x="381000" y="1169988"/>
            <a:ext cx="8610600" cy="3717926"/>
            <a:chOff x="240" y="737"/>
            <a:chExt cx="5424" cy="2342"/>
          </a:xfrm>
        </p:grpSpPr>
        <p:grpSp>
          <p:nvGrpSpPr>
            <p:cNvPr id="3" name="Group 3"/>
            <p:cNvGrpSpPr>
              <a:grpSpLocks/>
            </p:cNvGrpSpPr>
            <p:nvPr/>
          </p:nvGrpSpPr>
          <p:grpSpPr bwMode="auto">
            <a:xfrm>
              <a:off x="240" y="737"/>
              <a:ext cx="3517" cy="2342"/>
              <a:chOff x="288" y="739"/>
              <a:chExt cx="3517" cy="2342"/>
            </a:xfrm>
          </p:grpSpPr>
          <p:sp>
            <p:nvSpPr>
              <p:cNvPr id="773124" name="Rectangle 4"/>
              <p:cNvSpPr>
                <a:spLocks noChangeArrowheads="1"/>
              </p:cNvSpPr>
              <p:nvPr/>
            </p:nvSpPr>
            <p:spPr bwMode="auto">
              <a:xfrm>
                <a:off x="288" y="76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125" name="Rectangle 5"/>
              <p:cNvSpPr>
                <a:spLocks noChangeArrowheads="1"/>
              </p:cNvSpPr>
              <p:nvPr/>
            </p:nvSpPr>
            <p:spPr bwMode="auto">
              <a:xfrm>
                <a:off x="320" y="73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126" name="Text Box 6"/>
              <p:cNvSpPr txBox="1">
                <a:spLocks noChangeArrowheads="1"/>
              </p:cNvSpPr>
              <p:nvPr/>
            </p:nvSpPr>
            <p:spPr bwMode="auto">
              <a:xfrm>
                <a:off x="3168" y="2640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>
                    <a:latin typeface="Courier New" charset="0"/>
                  </a:rPr>
                  <a:t>dir</a:t>
                </a:r>
                <a:endParaRPr lang="en-US" sz="2000">
                  <a:latin typeface="Courier New" charset="0"/>
                </a:endParaRPr>
              </a:p>
            </p:txBody>
          </p:sp>
          <p:sp>
            <p:nvSpPr>
              <p:cNvPr id="773128" name="Text Box 8"/>
              <p:cNvSpPr txBox="1">
                <a:spLocks noChangeArrowheads="1"/>
              </p:cNvSpPr>
              <p:nvPr/>
            </p:nvSpPr>
            <p:spPr bwMode="auto">
              <a:xfrm>
                <a:off x="2605" y="2640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 smtClean="0">
                    <a:latin typeface="Courier New" charset="0"/>
                  </a:rPr>
                  <a:t>start</a:t>
                </a:r>
                <a:endParaRPr lang="en-US" sz="2000" dirty="0">
                  <a:latin typeface="Courier New" charset="0"/>
                </a:endParaRPr>
              </a:p>
            </p:txBody>
          </p:sp>
          <p:grpSp>
            <p:nvGrpSpPr>
              <p:cNvPr id="4" name="Group 9"/>
              <p:cNvGrpSpPr>
                <a:grpSpLocks/>
              </p:cNvGrpSpPr>
              <p:nvPr/>
            </p:nvGrpSpPr>
            <p:grpSpPr bwMode="auto">
              <a:xfrm>
                <a:off x="2629" y="2803"/>
                <a:ext cx="491" cy="240"/>
                <a:chOff x="2541" y="3001"/>
                <a:chExt cx="491" cy="240"/>
              </a:xfrm>
            </p:grpSpPr>
            <p:sp>
              <p:nvSpPr>
                <p:cNvPr id="773130" name="Rectangle 10"/>
                <p:cNvSpPr>
                  <a:spLocks noChangeArrowheads="1"/>
                </p:cNvSpPr>
                <p:nvPr/>
              </p:nvSpPr>
              <p:spPr bwMode="auto">
                <a:xfrm>
                  <a:off x="2541" y="3001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31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2541" y="3005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/>
                    <a:t>(3, 3)</a:t>
                  </a:r>
                </a:p>
              </p:txBody>
            </p:sp>
          </p:grpSp>
          <p:grpSp>
            <p:nvGrpSpPr>
              <p:cNvPr id="6" name="Group 15"/>
              <p:cNvGrpSpPr>
                <a:grpSpLocks/>
              </p:cNvGrpSpPr>
              <p:nvPr/>
            </p:nvGrpSpPr>
            <p:grpSpPr bwMode="auto">
              <a:xfrm>
                <a:off x="3194" y="2803"/>
                <a:ext cx="491" cy="240"/>
                <a:chOff x="3194" y="3007"/>
                <a:chExt cx="491" cy="240"/>
              </a:xfrm>
            </p:grpSpPr>
            <p:sp>
              <p:nvSpPr>
                <p:cNvPr id="773136" name="Rectangle 16"/>
                <p:cNvSpPr>
                  <a:spLocks noChangeArrowheads="1"/>
                </p:cNvSpPr>
                <p:nvPr/>
              </p:nvSpPr>
              <p:spPr bwMode="auto">
                <a:xfrm>
                  <a:off x="3194" y="3007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37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3194" y="3035"/>
                  <a:ext cx="491" cy="19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Courier New" charset="0"/>
                    </a:rPr>
                    <a:t>SOUTH</a:t>
                  </a:r>
                  <a:endParaRPr lang="en-US" dirty="0">
                    <a:latin typeface="Courier New" charset="0"/>
                  </a:endParaRPr>
                </a:p>
              </p:txBody>
            </p:sp>
          </p:grpSp>
          <p:sp>
            <p:nvSpPr>
              <p:cNvPr id="773138" name="Rectangle 18"/>
              <p:cNvSpPr>
                <a:spLocks noChangeArrowheads="1"/>
              </p:cNvSpPr>
              <p:nvPr/>
            </p:nvSpPr>
            <p:spPr bwMode="auto">
              <a:xfrm>
                <a:off x="1248" y="1672"/>
                <a:ext cx="2281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" name="Group 152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336" y="768"/>
              <a:chExt cx="1440" cy="1440"/>
            </a:xfrm>
          </p:grpSpPr>
          <p:pic>
            <p:nvPicPr>
              <p:cNvPr id="773273" name="Picture 153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336" y="768"/>
                <a:ext cx="1440" cy="1440"/>
              </a:xfrm>
              <a:prstGeom prst="rect">
                <a:avLst/>
              </a:prstGeom>
              <a:noFill/>
            </p:spPr>
          </p:pic>
          <p:grpSp>
            <p:nvGrpSpPr>
              <p:cNvPr id="8" name="Group 154"/>
              <p:cNvGrpSpPr>
                <a:grpSpLocks/>
              </p:cNvGrpSpPr>
              <p:nvPr/>
            </p:nvGrpSpPr>
            <p:grpSpPr bwMode="auto">
              <a:xfrm>
                <a:off x="944" y="1368"/>
                <a:ext cx="240" cy="236"/>
                <a:chOff x="5200" y="1372"/>
                <a:chExt cx="240" cy="236"/>
              </a:xfrm>
            </p:grpSpPr>
            <p:sp>
              <p:nvSpPr>
                <p:cNvPr id="773275" name="Text Box 155"/>
                <p:cNvSpPr txBox="1">
                  <a:spLocks noChangeArrowheads="1"/>
                </p:cNvSpPr>
                <p:nvPr/>
              </p:nvSpPr>
              <p:spPr bwMode="auto">
                <a:xfrm>
                  <a:off x="5216" y="1372"/>
                  <a:ext cx="192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sz="1800">
                      <a:solidFill>
                        <a:srgbClr val="FF0000"/>
                      </a:solidFill>
                      <a:latin typeface="Geneva" charset="0"/>
                    </a:rPr>
                    <a:t>x</a:t>
                  </a:r>
                </a:p>
              </p:txBody>
            </p:sp>
            <p:sp>
              <p:nvSpPr>
                <p:cNvPr id="773276" name="Text Box 156"/>
                <p:cNvSpPr txBox="1">
                  <a:spLocks noChangeArrowheads="1"/>
                </p:cNvSpPr>
                <p:nvPr/>
              </p:nvSpPr>
              <p:spPr bwMode="auto">
                <a:xfrm>
                  <a:off x="5200" y="1377"/>
                  <a:ext cx="24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800" b="0">
                      <a:sym typeface="Symbol" charset="2"/>
                    </a:rPr>
                    <a:t></a:t>
                  </a:r>
                  <a:endParaRPr lang="en-US"/>
                </a:p>
              </p:txBody>
            </p:sp>
          </p:grpSp>
        </p:grpSp>
      </p:grpSp>
      <p:grpSp>
        <p:nvGrpSpPr>
          <p:cNvPr id="9" name="Group 164"/>
          <p:cNvGrpSpPr>
            <a:grpSpLocks/>
          </p:cNvGrpSpPr>
          <p:nvPr/>
        </p:nvGrpSpPr>
        <p:grpSpPr bwMode="auto">
          <a:xfrm>
            <a:off x="508000" y="1206500"/>
            <a:ext cx="8483600" cy="3938588"/>
            <a:chOff x="320" y="760"/>
            <a:chExt cx="5344" cy="2481"/>
          </a:xfrm>
        </p:grpSpPr>
        <p:grpSp>
          <p:nvGrpSpPr>
            <p:cNvPr id="10" name="Group 19"/>
            <p:cNvGrpSpPr>
              <a:grpSpLocks/>
            </p:cNvGrpSpPr>
            <p:nvPr/>
          </p:nvGrpSpPr>
          <p:grpSpPr bwMode="auto">
            <a:xfrm>
              <a:off x="320" y="899"/>
              <a:ext cx="3517" cy="2342"/>
              <a:chOff x="288" y="739"/>
              <a:chExt cx="3517" cy="2342"/>
            </a:xfrm>
          </p:grpSpPr>
          <p:sp>
            <p:nvSpPr>
              <p:cNvPr id="773140" name="Rectangle 20"/>
              <p:cNvSpPr>
                <a:spLocks noChangeArrowheads="1"/>
              </p:cNvSpPr>
              <p:nvPr/>
            </p:nvSpPr>
            <p:spPr bwMode="auto">
              <a:xfrm>
                <a:off x="288" y="76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141" name="Rectangle 21"/>
              <p:cNvSpPr>
                <a:spLocks noChangeArrowheads="1"/>
              </p:cNvSpPr>
              <p:nvPr/>
            </p:nvSpPr>
            <p:spPr bwMode="auto">
              <a:xfrm>
                <a:off x="320" y="73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142" name="Text Box 22"/>
              <p:cNvSpPr txBox="1">
                <a:spLocks noChangeArrowheads="1"/>
              </p:cNvSpPr>
              <p:nvPr/>
            </p:nvSpPr>
            <p:spPr bwMode="auto">
              <a:xfrm>
                <a:off x="3168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>
                    <a:latin typeface="Courier New" charset="0"/>
                  </a:rPr>
                  <a:t>dir</a:t>
                </a:r>
                <a:endParaRPr lang="en-US" sz="2000">
                  <a:latin typeface="Courier New" charset="0"/>
                </a:endParaRPr>
              </a:p>
            </p:txBody>
          </p:sp>
          <p:sp>
            <p:nvSpPr>
              <p:cNvPr id="773144" name="Text Box 24"/>
              <p:cNvSpPr txBox="1">
                <a:spLocks noChangeArrowheads="1"/>
              </p:cNvSpPr>
              <p:nvPr/>
            </p:nvSpPr>
            <p:spPr bwMode="auto">
              <a:xfrm>
                <a:off x="2621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 smtClean="0">
                    <a:latin typeface="Courier New" charset="0"/>
                  </a:rPr>
                  <a:t>start</a:t>
                </a:r>
                <a:endParaRPr lang="en-US" sz="2000" dirty="0">
                  <a:latin typeface="Courier New" charset="0"/>
                </a:endParaRPr>
              </a:p>
            </p:txBody>
          </p:sp>
          <p:grpSp>
            <p:nvGrpSpPr>
              <p:cNvPr id="11" name="Group 25"/>
              <p:cNvGrpSpPr>
                <a:grpSpLocks/>
              </p:cNvGrpSpPr>
              <p:nvPr/>
            </p:nvGrpSpPr>
            <p:grpSpPr bwMode="auto">
              <a:xfrm>
                <a:off x="2645" y="2782"/>
                <a:ext cx="491" cy="240"/>
                <a:chOff x="2557" y="2980"/>
                <a:chExt cx="491" cy="240"/>
              </a:xfrm>
            </p:grpSpPr>
            <p:sp>
              <p:nvSpPr>
                <p:cNvPr id="773146" name="Rectangle 26"/>
                <p:cNvSpPr>
                  <a:spLocks noChangeArrowheads="1"/>
                </p:cNvSpPr>
                <p:nvPr/>
              </p:nvSpPr>
              <p:spPr bwMode="auto">
                <a:xfrm>
                  <a:off x="2557" y="2980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47" name="Text Box 27"/>
                <p:cNvSpPr txBox="1">
                  <a:spLocks noChangeArrowheads="1"/>
                </p:cNvSpPr>
                <p:nvPr/>
              </p:nvSpPr>
              <p:spPr bwMode="auto">
                <a:xfrm>
                  <a:off x="2557" y="2980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 dirty="0" smtClean="0"/>
                    <a:t>(3, 4)</a:t>
                  </a:r>
                  <a:endParaRPr lang="en-US" sz="1600" b="0" dirty="0"/>
                </a:p>
              </p:txBody>
            </p:sp>
          </p:grpSp>
          <p:grpSp>
            <p:nvGrpSpPr>
              <p:cNvPr id="13" name="Group 31"/>
              <p:cNvGrpSpPr>
                <a:grpSpLocks/>
              </p:cNvGrpSpPr>
              <p:nvPr/>
            </p:nvGrpSpPr>
            <p:grpSpPr bwMode="auto">
              <a:xfrm>
                <a:off x="3194" y="2782"/>
                <a:ext cx="491" cy="240"/>
                <a:chOff x="3194" y="2986"/>
                <a:chExt cx="491" cy="240"/>
              </a:xfrm>
            </p:grpSpPr>
            <p:sp>
              <p:nvSpPr>
                <p:cNvPr id="773152" name="Rectangle 32"/>
                <p:cNvSpPr>
                  <a:spLocks noChangeArrowheads="1"/>
                </p:cNvSpPr>
                <p:nvPr/>
              </p:nvSpPr>
              <p:spPr bwMode="auto">
                <a:xfrm>
                  <a:off x="3194" y="2986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53" name="Text Box 33"/>
                <p:cNvSpPr txBox="1">
                  <a:spLocks noChangeArrowheads="1"/>
                </p:cNvSpPr>
                <p:nvPr/>
              </p:nvSpPr>
              <p:spPr bwMode="auto">
                <a:xfrm>
                  <a:off x="3194" y="3010"/>
                  <a:ext cx="491" cy="19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Courier New" charset="0"/>
                    </a:rPr>
                    <a:t>EAST</a:t>
                  </a:r>
                  <a:endParaRPr lang="en-US" dirty="0">
                    <a:latin typeface="Courier New" charset="0"/>
                  </a:endParaRPr>
                </a:p>
              </p:txBody>
            </p:sp>
          </p:grpSp>
          <p:sp>
            <p:nvSpPr>
              <p:cNvPr id="773154" name="Rectangle 34"/>
              <p:cNvSpPr>
                <a:spLocks noChangeArrowheads="1"/>
              </p:cNvSpPr>
              <p:nvPr/>
            </p:nvSpPr>
            <p:spPr bwMode="auto">
              <a:xfrm>
                <a:off x="1248" y="1679"/>
                <a:ext cx="2281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4" name="Group 158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2160" y="768"/>
              <a:chExt cx="1440" cy="1440"/>
            </a:xfrm>
          </p:grpSpPr>
          <p:pic>
            <p:nvPicPr>
              <p:cNvPr id="773279" name="Picture 159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2160" y="768"/>
                <a:ext cx="1440" cy="1440"/>
              </a:xfrm>
              <a:prstGeom prst="rect">
                <a:avLst/>
              </a:prstGeom>
              <a:noFill/>
            </p:spPr>
          </p:pic>
          <p:sp>
            <p:nvSpPr>
              <p:cNvPr id="773280" name="Text Box 160"/>
              <p:cNvSpPr txBox="1">
                <a:spLocks noChangeArrowheads="1"/>
              </p:cNvSpPr>
              <p:nvPr/>
            </p:nvSpPr>
            <p:spPr bwMode="auto">
              <a:xfrm>
                <a:off x="2784" y="1372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grpSp>
            <p:nvGrpSpPr>
              <p:cNvPr id="15" name="Group 161"/>
              <p:cNvGrpSpPr>
                <a:grpSpLocks/>
              </p:cNvGrpSpPr>
              <p:nvPr/>
            </p:nvGrpSpPr>
            <p:grpSpPr bwMode="auto">
              <a:xfrm>
                <a:off x="2768" y="1568"/>
                <a:ext cx="240" cy="236"/>
                <a:chOff x="5200" y="1372"/>
                <a:chExt cx="240" cy="236"/>
              </a:xfrm>
            </p:grpSpPr>
            <p:sp>
              <p:nvSpPr>
                <p:cNvPr id="773282" name="Text Box 162"/>
                <p:cNvSpPr txBox="1">
                  <a:spLocks noChangeArrowheads="1"/>
                </p:cNvSpPr>
                <p:nvPr/>
              </p:nvSpPr>
              <p:spPr bwMode="auto">
                <a:xfrm>
                  <a:off x="5216" y="1372"/>
                  <a:ext cx="192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sz="1800">
                      <a:solidFill>
                        <a:srgbClr val="FF0000"/>
                      </a:solidFill>
                      <a:latin typeface="Geneva" charset="0"/>
                    </a:rPr>
                    <a:t>x</a:t>
                  </a:r>
                </a:p>
              </p:txBody>
            </p:sp>
            <p:sp>
              <p:nvSpPr>
                <p:cNvPr id="773283" name="Text Box 163"/>
                <p:cNvSpPr txBox="1">
                  <a:spLocks noChangeArrowheads="1"/>
                </p:cNvSpPr>
                <p:nvPr/>
              </p:nvSpPr>
              <p:spPr bwMode="auto">
                <a:xfrm>
                  <a:off x="5200" y="1377"/>
                  <a:ext cx="24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800" b="0">
                      <a:sym typeface="Symbol" charset="2"/>
                    </a:rPr>
                    <a:t></a:t>
                  </a:r>
                  <a:endParaRPr lang="en-US"/>
                </a:p>
              </p:txBody>
            </p:sp>
          </p:grpSp>
        </p:grpSp>
      </p:grpSp>
      <p:grpSp>
        <p:nvGrpSpPr>
          <p:cNvPr id="16" name="Group 172"/>
          <p:cNvGrpSpPr>
            <a:grpSpLocks/>
          </p:cNvGrpSpPr>
          <p:nvPr/>
        </p:nvGrpSpPr>
        <p:grpSpPr bwMode="auto">
          <a:xfrm>
            <a:off x="635000" y="1206500"/>
            <a:ext cx="8356600" cy="4192588"/>
            <a:chOff x="400" y="760"/>
            <a:chExt cx="5264" cy="2641"/>
          </a:xfrm>
        </p:grpSpPr>
        <p:grpSp>
          <p:nvGrpSpPr>
            <p:cNvPr id="17" name="Group 35"/>
            <p:cNvGrpSpPr>
              <a:grpSpLocks/>
            </p:cNvGrpSpPr>
            <p:nvPr/>
          </p:nvGrpSpPr>
          <p:grpSpPr bwMode="auto">
            <a:xfrm>
              <a:off x="400" y="1059"/>
              <a:ext cx="3517" cy="2342"/>
              <a:chOff x="288" y="739"/>
              <a:chExt cx="3517" cy="2342"/>
            </a:xfrm>
          </p:grpSpPr>
          <p:sp>
            <p:nvSpPr>
              <p:cNvPr id="773156" name="Rectangle 36"/>
              <p:cNvSpPr>
                <a:spLocks noChangeArrowheads="1"/>
              </p:cNvSpPr>
              <p:nvPr/>
            </p:nvSpPr>
            <p:spPr bwMode="auto">
              <a:xfrm>
                <a:off x="288" y="76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157" name="Rectangle 37"/>
              <p:cNvSpPr>
                <a:spLocks noChangeArrowheads="1"/>
              </p:cNvSpPr>
              <p:nvPr/>
            </p:nvSpPr>
            <p:spPr bwMode="auto">
              <a:xfrm>
                <a:off x="320" y="73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158" name="Text Box 38"/>
              <p:cNvSpPr txBox="1">
                <a:spLocks noChangeArrowheads="1"/>
              </p:cNvSpPr>
              <p:nvPr/>
            </p:nvSpPr>
            <p:spPr bwMode="auto">
              <a:xfrm>
                <a:off x="3168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>
                    <a:latin typeface="Courier New" charset="0"/>
                  </a:rPr>
                  <a:t>dir</a:t>
                </a:r>
                <a:endParaRPr lang="en-US" sz="2000">
                  <a:latin typeface="Courier New" charset="0"/>
                </a:endParaRPr>
              </a:p>
            </p:txBody>
          </p:sp>
          <p:sp>
            <p:nvSpPr>
              <p:cNvPr id="773160" name="Text Box 40"/>
              <p:cNvSpPr txBox="1">
                <a:spLocks noChangeArrowheads="1"/>
              </p:cNvSpPr>
              <p:nvPr/>
            </p:nvSpPr>
            <p:spPr bwMode="auto">
              <a:xfrm>
                <a:off x="2637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 smtClean="0">
                    <a:latin typeface="Courier New" charset="0"/>
                  </a:rPr>
                  <a:t>start</a:t>
                </a:r>
                <a:endParaRPr lang="en-US" sz="2000" dirty="0">
                  <a:latin typeface="Courier New" charset="0"/>
                </a:endParaRPr>
              </a:p>
            </p:txBody>
          </p:sp>
          <p:grpSp>
            <p:nvGrpSpPr>
              <p:cNvPr id="18" name="Group 41"/>
              <p:cNvGrpSpPr>
                <a:grpSpLocks/>
              </p:cNvGrpSpPr>
              <p:nvPr/>
            </p:nvGrpSpPr>
            <p:grpSpPr bwMode="auto">
              <a:xfrm>
                <a:off x="2661" y="2782"/>
                <a:ext cx="491" cy="240"/>
                <a:chOff x="2573" y="2980"/>
                <a:chExt cx="491" cy="240"/>
              </a:xfrm>
            </p:grpSpPr>
            <p:sp>
              <p:nvSpPr>
                <p:cNvPr id="773162" name="Rectangle 42"/>
                <p:cNvSpPr>
                  <a:spLocks noChangeArrowheads="1"/>
                </p:cNvSpPr>
                <p:nvPr/>
              </p:nvSpPr>
              <p:spPr bwMode="auto">
                <a:xfrm>
                  <a:off x="2573" y="2980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63" name="Text Box 43"/>
                <p:cNvSpPr txBox="1">
                  <a:spLocks noChangeArrowheads="1"/>
                </p:cNvSpPr>
                <p:nvPr/>
              </p:nvSpPr>
              <p:spPr bwMode="auto">
                <a:xfrm>
                  <a:off x="2573" y="2980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 dirty="0" smtClean="0"/>
                    <a:t>(4, 4)</a:t>
                  </a:r>
                  <a:endParaRPr lang="en-US" sz="1600" b="0" dirty="0"/>
                </a:p>
              </p:txBody>
            </p:sp>
          </p:grpSp>
          <p:grpSp>
            <p:nvGrpSpPr>
              <p:cNvPr id="20" name="Group 47"/>
              <p:cNvGrpSpPr>
                <a:grpSpLocks/>
              </p:cNvGrpSpPr>
              <p:nvPr/>
            </p:nvGrpSpPr>
            <p:grpSpPr bwMode="auto">
              <a:xfrm>
                <a:off x="3194" y="2782"/>
                <a:ext cx="491" cy="240"/>
                <a:chOff x="3194" y="2986"/>
                <a:chExt cx="491" cy="240"/>
              </a:xfrm>
            </p:grpSpPr>
            <p:sp>
              <p:nvSpPr>
                <p:cNvPr id="773168" name="Rectangle 48"/>
                <p:cNvSpPr>
                  <a:spLocks noChangeArrowheads="1"/>
                </p:cNvSpPr>
                <p:nvPr/>
              </p:nvSpPr>
              <p:spPr bwMode="auto">
                <a:xfrm>
                  <a:off x="3194" y="2986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69" name="Text Box 49"/>
                <p:cNvSpPr txBox="1">
                  <a:spLocks noChangeArrowheads="1"/>
                </p:cNvSpPr>
                <p:nvPr/>
              </p:nvSpPr>
              <p:spPr bwMode="auto">
                <a:xfrm>
                  <a:off x="3194" y="3010"/>
                  <a:ext cx="491" cy="19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Courier New" charset="0"/>
                    </a:rPr>
                    <a:t>EAST</a:t>
                  </a:r>
                  <a:endParaRPr lang="en-US" dirty="0">
                    <a:latin typeface="Courier New" charset="0"/>
                  </a:endParaRPr>
                </a:p>
              </p:txBody>
            </p:sp>
          </p:grpSp>
          <p:sp>
            <p:nvSpPr>
              <p:cNvPr id="773170" name="Rectangle 50"/>
              <p:cNvSpPr>
                <a:spLocks noChangeArrowheads="1"/>
              </p:cNvSpPr>
              <p:nvPr/>
            </p:nvSpPr>
            <p:spPr bwMode="auto">
              <a:xfrm>
                <a:off x="1248" y="1679"/>
                <a:ext cx="2281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" name="Group 165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3984" y="768"/>
              <a:chExt cx="1440" cy="1440"/>
            </a:xfrm>
          </p:grpSpPr>
          <p:pic>
            <p:nvPicPr>
              <p:cNvPr id="773286" name="Picture 166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3984" y="768"/>
                <a:ext cx="1440" cy="1440"/>
              </a:xfrm>
              <a:prstGeom prst="rect">
                <a:avLst/>
              </a:prstGeom>
              <a:noFill/>
            </p:spPr>
          </p:pic>
          <p:sp>
            <p:nvSpPr>
              <p:cNvPr id="773287" name="Text Box 167"/>
              <p:cNvSpPr txBox="1">
                <a:spLocks noChangeArrowheads="1"/>
              </p:cNvSpPr>
              <p:nvPr/>
            </p:nvSpPr>
            <p:spPr bwMode="auto">
              <a:xfrm>
                <a:off x="4608" y="1372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288" name="Text Box 168"/>
              <p:cNvSpPr txBox="1">
                <a:spLocks noChangeArrowheads="1"/>
              </p:cNvSpPr>
              <p:nvPr/>
            </p:nvSpPr>
            <p:spPr bwMode="auto">
              <a:xfrm>
                <a:off x="4608" y="1565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grpSp>
            <p:nvGrpSpPr>
              <p:cNvPr id="22" name="Group 169"/>
              <p:cNvGrpSpPr>
                <a:grpSpLocks/>
              </p:cNvGrpSpPr>
              <p:nvPr/>
            </p:nvGrpSpPr>
            <p:grpSpPr bwMode="auto">
              <a:xfrm>
                <a:off x="4792" y="1565"/>
                <a:ext cx="240" cy="236"/>
                <a:chOff x="5200" y="1372"/>
                <a:chExt cx="240" cy="236"/>
              </a:xfrm>
            </p:grpSpPr>
            <p:sp>
              <p:nvSpPr>
                <p:cNvPr id="773290" name="Text Box 170"/>
                <p:cNvSpPr txBox="1">
                  <a:spLocks noChangeArrowheads="1"/>
                </p:cNvSpPr>
                <p:nvPr/>
              </p:nvSpPr>
              <p:spPr bwMode="auto">
                <a:xfrm>
                  <a:off x="5216" y="1372"/>
                  <a:ext cx="192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sz="1800">
                      <a:solidFill>
                        <a:srgbClr val="FF0000"/>
                      </a:solidFill>
                      <a:latin typeface="Geneva" charset="0"/>
                    </a:rPr>
                    <a:t>x</a:t>
                  </a:r>
                </a:p>
              </p:txBody>
            </p:sp>
            <p:sp>
              <p:nvSpPr>
                <p:cNvPr id="773291" name="Text Box 171"/>
                <p:cNvSpPr txBox="1">
                  <a:spLocks noChangeArrowheads="1"/>
                </p:cNvSpPr>
                <p:nvPr/>
              </p:nvSpPr>
              <p:spPr bwMode="auto">
                <a:xfrm>
                  <a:off x="5200" y="1377"/>
                  <a:ext cx="24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800" b="0">
                      <a:sym typeface="Symbol" charset="2"/>
                    </a:rPr>
                    <a:t></a:t>
                  </a:r>
                  <a:endParaRPr lang="en-US"/>
                </a:p>
              </p:txBody>
            </p:sp>
          </p:grpSp>
        </p:grpSp>
      </p:grpSp>
      <p:grpSp>
        <p:nvGrpSpPr>
          <p:cNvPr id="23" name="Group 181"/>
          <p:cNvGrpSpPr>
            <a:grpSpLocks/>
          </p:cNvGrpSpPr>
          <p:nvPr/>
        </p:nvGrpSpPr>
        <p:grpSpPr bwMode="auto">
          <a:xfrm>
            <a:off x="762000" y="1206500"/>
            <a:ext cx="8229600" cy="4729163"/>
            <a:chOff x="480" y="760"/>
            <a:chExt cx="5184" cy="2979"/>
          </a:xfrm>
        </p:grpSpPr>
        <p:grpSp>
          <p:nvGrpSpPr>
            <p:cNvPr id="24" name="Group 51"/>
            <p:cNvGrpSpPr>
              <a:grpSpLocks/>
            </p:cNvGrpSpPr>
            <p:nvPr/>
          </p:nvGrpSpPr>
          <p:grpSpPr bwMode="auto">
            <a:xfrm>
              <a:off x="480" y="1219"/>
              <a:ext cx="3517" cy="2520"/>
              <a:chOff x="288" y="739"/>
              <a:chExt cx="3517" cy="2520"/>
            </a:xfrm>
          </p:grpSpPr>
          <p:sp>
            <p:nvSpPr>
              <p:cNvPr id="773172" name="Rectangle 52"/>
              <p:cNvSpPr>
                <a:spLocks noChangeArrowheads="1"/>
              </p:cNvSpPr>
              <p:nvPr/>
            </p:nvSpPr>
            <p:spPr bwMode="auto">
              <a:xfrm>
                <a:off x="288" y="76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173" name="Rectangle 53"/>
              <p:cNvSpPr>
                <a:spLocks noChangeArrowheads="1"/>
              </p:cNvSpPr>
              <p:nvPr/>
            </p:nvSpPr>
            <p:spPr bwMode="auto">
              <a:xfrm>
                <a:off x="320" y="73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174" name="Text Box 54"/>
              <p:cNvSpPr txBox="1">
                <a:spLocks noChangeArrowheads="1"/>
              </p:cNvSpPr>
              <p:nvPr/>
            </p:nvSpPr>
            <p:spPr bwMode="auto">
              <a:xfrm>
                <a:off x="3168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>
                    <a:latin typeface="Courier New" charset="0"/>
                  </a:rPr>
                  <a:t>dir</a:t>
                </a:r>
                <a:endParaRPr lang="en-US" sz="2000">
                  <a:latin typeface="Courier New" charset="0"/>
                </a:endParaRPr>
              </a:p>
            </p:txBody>
          </p:sp>
          <p:sp>
            <p:nvSpPr>
              <p:cNvPr id="773176" name="Text Box 56"/>
              <p:cNvSpPr txBox="1">
                <a:spLocks noChangeArrowheads="1"/>
              </p:cNvSpPr>
              <p:nvPr/>
            </p:nvSpPr>
            <p:spPr bwMode="auto">
              <a:xfrm>
                <a:off x="2605" y="2626"/>
                <a:ext cx="515" cy="19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 smtClean="0">
                    <a:latin typeface="Courier New" charset="0"/>
                  </a:rPr>
                  <a:t>start</a:t>
                </a:r>
                <a:endParaRPr lang="en-US" sz="2000" dirty="0">
                  <a:latin typeface="Courier New" charset="0"/>
                </a:endParaRPr>
              </a:p>
            </p:txBody>
          </p:sp>
          <p:grpSp>
            <p:nvGrpSpPr>
              <p:cNvPr id="25" name="Group 57"/>
              <p:cNvGrpSpPr>
                <a:grpSpLocks/>
              </p:cNvGrpSpPr>
              <p:nvPr/>
            </p:nvGrpSpPr>
            <p:grpSpPr bwMode="auto">
              <a:xfrm>
                <a:off x="2629" y="2782"/>
                <a:ext cx="491" cy="240"/>
                <a:chOff x="2541" y="2980"/>
                <a:chExt cx="491" cy="240"/>
              </a:xfrm>
            </p:grpSpPr>
            <p:sp>
              <p:nvSpPr>
                <p:cNvPr id="773178" name="Rectangle 58"/>
                <p:cNvSpPr>
                  <a:spLocks noChangeArrowheads="1"/>
                </p:cNvSpPr>
                <p:nvPr/>
              </p:nvSpPr>
              <p:spPr bwMode="auto">
                <a:xfrm>
                  <a:off x="2541" y="2980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79" name="Text Box 59"/>
                <p:cNvSpPr txBox="1">
                  <a:spLocks noChangeArrowheads="1"/>
                </p:cNvSpPr>
                <p:nvPr/>
              </p:nvSpPr>
              <p:spPr bwMode="auto">
                <a:xfrm>
                  <a:off x="2541" y="2980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 dirty="0" smtClean="0"/>
                    <a:t>(3)</a:t>
                  </a:r>
                  <a:endParaRPr lang="en-US" sz="1600" b="0" dirty="0"/>
                </a:p>
              </p:txBody>
            </p:sp>
          </p:grpSp>
          <p:grpSp>
            <p:nvGrpSpPr>
              <p:cNvPr id="27" name="Group 63"/>
              <p:cNvGrpSpPr>
                <a:grpSpLocks/>
              </p:cNvGrpSpPr>
              <p:nvPr/>
            </p:nvGrpSpPr>
            <p:grpSpPr bwMode="auto">
              <a:xfrm>
                <a:off x="3194" y="2776"/>
                <a:ext cx="491" cy="483"/>
                <a:chOff x="3194" y="2980"/>
                <a:chExt cx="491" cy="483"/>
              </a:xfrm>
            </p:grpSpPr>
            <p:sp>
              <p:nvSpPr>
                <p:cNvPr id="773184" name="Rectangle 64"/>
                <p:cNvSpPr>
                  <a:spLocks noChangeArrowheads="1"/>
                </p:cNvSpPr>
                <p:nvPr/>
              </p:nvSpPr>
              <p:spPr bwMode="auto">
                <a:xfrm>
                  <a:off x="3194" y="2980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85" name="Text Box 65"/>
                <p:cNvSpPr txBox="1">
                  <a:spLocks noChangeArrowheads="1"/>
                </p:cNvSpPr>
                <p:nvPr/>
              </p:nvSpPr>
              <p:spPr bwMode="auto">
                <a:xfrm>
                  <a:off x="3194" y="2998"/>
                  <a:ext cx="491" cy="465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Courier New" charset="0"/>
                    </a:rPr>
                    <a:t>NORTH	</a:t>
                  </a:r>
                  <a:endParaRPr lang="en-US" dirty="0">
                    <a:latin typeface="Courier New" charset="0"/>
                  </a:endParaRPr>
                </a:p>
              </p:txBody>
            </p:sp>
          </p:grpSp>
          <p:sp>
            <p:nvSpPr>
              <p:cNvPr id="773186" name="Rectangle 66"/>
              <p:cNvSpPr>
                <a:spLocks noChangeArrowheads="1"/>
              </p:cNvSpPr>
              <p:nvPr/>
            </p:nvSpPr>
            <p:spPr bwMode="auto">
              <a:xfrm>
                <a:off x="1248" y="1679"/>
                <a:ext cx="2281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8" name="Group 173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336" y="2544"/>
              <a:chExt cx="1440" cy="1440"/>
            </a:xfrm>
          </p:grpSpPr>
          <p:pic>
            <p:nvPicPr>
              <p:cNvPr id="773294" name="Picture 174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336" y="2544"/>
                <a:ext cx="1440" cy="1440"/>
              </a:xfrm>
              <a:prstGeom prst="rect">
                <a:avLst/>
              </a:prstGeom>
              <a:noFill/>
            </p:spPr>
          </p:pic>
          <p:sp>
            <p:nvSpPr>
              <p:cNvPr id="773295" name="Text Box 175"/>
              <p:cNvSpPr txBox="1">
                <a:spLocks noChangeArrowheads="1"/>
              </p:cNvSpPr>
              <p:nvPr/>
            </p:nvSpPr>
            <p:spPr bwMode="auto">
              <a:xfrm>
                <a:off x="960" y="3148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296" name="Text Box 176"/>
              <p:cNvSpPr txBox="1">
                <a:spLocks noChangeArrowheads="1"/>
              </p:cNvSpPr>
              <p:nvPr/>
            </p:nvSpPr>
            <p:spPr bwMode="auto">
              <a:xfrm>
                <a:off x="960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297" name="Text Box 177"/>
              <p:cNvSpPr txBox="1">
                <a:spLocks noChangeArrowheads="1"/>
              </p:cNvSpPr>
              <p:nvPr/>
            </p:nvSpPr>
            <p:spPr bwMode="auto">
              <a:xfrm>
                <a:off x="1164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grpSp>
            <p:nvGrpSpPr>
              <p:cNvPr id="29" name="Group 178"/>
              <p:cNvGrpSpPr>
                <a:grpSpLocks/>
              </p:cNvGrpSpPr>
              <p:nvPr/>
            </p:nvGrpSpPr>
            <p:grpSpPr bwMode="auto">
              <a:xfrm>
                <a:off x="1352" y="3344"/>
                <a:ext cx="240" cy="236"/>
                <a:chOff x="5200" y="1372"/>
                <a:chExt cx="240" cy="236"/>
              </a:xfrm>
            </p:grpSpPr>
            <p:sp>
              <p:nvSpPr>
                <p:cNvPr id="773299" name="Text Box 179"/>
                <p:cNvSpPr txBox="1">
                  <a:spLocks noChangeArrowheads="1"/>
                </p:cNvSpPr>
                <p:nvPr/>
              </p:nvSpPr>
              <p:spPr bwMode="auto">
                <a:xfrm>
                  <a:off x="5216" y="1372"/>
                  <a:ext cx="192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sz="1800">
                      <a:solidFill>
                        <a:srgbClr val="FF0000"/>
                      </a:solidFill>
                      <a:latin typeface="Geneva" charset="0"/>
                    </a:rPr>
                    <a:t>x</a:t>
                  </a:r>
                </a:p>
              </p:txBody>
            </p:sp>
            <p:sp>
              <p:nvSpPr>
                <p:cNvPr id="773300" name="Text Box 180"/>
                <p:cNvSpPr txBox="1">
                  <a:spLocks noChangeArrowheads="1"/>
                </p:cNvSpPr>
                <p:nvPr/>
              </p:nvSpPr>
              <p:spPr bwMode="auto">
                <a:xfrm>
                  <a:off x="5200" y="1377"/>
                  <a:ext cx="24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800" b="0">
                      <a:sym typeface="Symbol" charset="2"/>
                    </a:rPr>
                    <a:t></a:t>
                  </a:r>
                  <a:endParaRPr lang="en-US"/>
                </a:p>
              </p:txBody>
            </p:sp>
          </p:grpSp>
        </p:grpSp>
      </p:grpSp>
      <p:grpSp>
        <p:nvGrpSpPr>
          <p:cNvPr id="30" name="Group 191"/>
          <p:cNvGrpSpPr>
            <a:grpSpLocks/>
          </p:cNvGrpSpPr>
          <p:nvPr/>
        </p:nvGrpSpPr>
        <p:grpSpPr bwMode="auto">
          <a:xfrm>
            <a:off x="889000" y="1206500"/>
            <a:ext cx="8102600" cy="4700588"/>
            <a:chOff x="560" y="760"/>
            <a:chExt cx="5104" cy="2961"/>
          </a:xfrm>
        </p:grpSpPr>
        <p:grpSp>
          <p:nvGrpSpPr>
            <p:cNvPr id="31" name="Group 67"/>
            <p:cNvGrpSpPr>
              <a:grpSpLocks/>
            </p:cNvGrpSpPr>
            <p:nvPr/>
          </p:nvGrpSpPr>
          <p:grpSpPr bwMode="auto">
            <a:xfrm>
              <a:off x="560" y="1379"/>
              <a:ext cx="3517" cy="2342"/>
              <a:chOff x="288" y="739"/>
              <a:chExt cx="3517" cy="2342"/>
            </a:xfrm>
          </p:grpSpPr>
          <p:sp>
            <p:nvSpPr>
              <p:cNvPr id="773188" name="Rectangle 68"/>
              <p:cNvSpPr>
                <a:spLocks noChangeArrowheads="1"/>
              </p:cNvSpPr>
              <p:nvPr/>
            </p:nvSpPr>
            <p:spPr bwMode="auto">
              <a:xfrm>
                <a:off x="288" y="76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189" name="Rectangle 69"/>
              <p:cNvSpPr>
                <a:spLocks noChangeArrowheads="1"/>
              </p:cNvSpPr>
              <p:nvPr/>
            </p:nvSpPr>
            <p:spPr bwMode="auto">
              <a:xfrm>
                <a:off x="320" y="73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190" name="Text Box 70"/>
              <p:cNvSpPr txBox="1">
                <a:spLocks noChangeArrowheads="1"/>
              </p:cNvSpPr>
              <p:nvPr/>
            </p:nvSpPr>
            <p:spPr bwMode="auto">
              <a:xfrm>
                <a:off x="3168" y="2647"/>
                <a:ext cx="515" cy="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300">
                    <a:latin typeface="Courier New" charset="0"/>
                  </a:rPr>
                  <a:t>dir</a:t>
                </a:r>
              </a:p>
            </p:txBody>
          </p:sp>
          <p:sp>
            <p:nvSpPr>
              <p:cNvPr id="773192" name="Text Box 72"/>
              <p:cNvSpPr txBox="1">
                <a:spLocks noChangeArrowheads="1"/>
              </p:cNvSpPr>
              <p:nvPr/>
            </p:nvSpPr>
            <p:spPr bwMode="auto">
              <a:xfrm>
                <a:off x="2621" y="2647"/>
                <a:ext cx="515" cy="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300" dirty="0" smtClean="0">
                    <a:latin typeface="Courier New" charset="0"/>
                  </a:rPr>
                  <a:t>start</a:t>
                </a:r>
                <a:endParaRPr lang="en-US" sz="1300" dirty="0">
                  <a:latin typeface="Courier New" charset="0"/>
                </a:endParaRPr>
              </a:p>
            </p:txBody>
          </p:sp>
          <p:grpSp>
            <p:nvGrpSpPr>
              <p:cNvPr id="773248" name="Group 73"/>
              <p:cNvGrpSpPr>
                <a:grpSpLocks/>
              </p:cNvGrpSpPr>
              <p:nvPr/>
            </p:nvGrpSpPr>
            <p:grpSpPr bwMode="auto">
              <a:xfrm>
                <a:off x="2645" y="2790"/>
                <a:ext cx="491" cy="246"/>
                <a:chOff x="2557" y="2988"/>
                <a:chExt cx="491" cy="246"/>
              </a:xfrm>
            </p:grpSpPr>
            <p:sp>
              <p:nvSpPr>
                <p:cNvPr id="773194" name="Rectangle 74"/>
                <p:cNvSpPr>
                  <a:spLocks noChangeArrowheads="1"/>
                </p:cNvSpPr>
                <p:nvPr/>
              </p:nvSpPr>
              <p:spPr bwMode="auto">
                <a:xfrm>
                  <a:off x="2557" y="2994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195" name="Text Box 75"/>
                <p:cNvSpPr txBox="1">
                  <a:spLocks noChangeArrowheads="1"/>
                </p:cNvSpPr>
                <p:nvPr/>
              </p:nvSpPr>
              <p:spPr bwMode="auto">
                <a:xfrm>
                  <a:off x="2557" y="2988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/>
                    <a:t>(5, 3)</a:t>
                  </a:r>
                </a:p>
              </p:txBody>
            </p:sp>
          </p:grpSp>
          <p:grpSp>
            <p:nvGrpSpPr>
              <p:cNvPr id="773250" name="Group 79"/>
              <p:cNvGrpSpPr>
                <a:grpSpLocks/>
              </p:cNvGrpSpPr>
              <p:nvPr/>
            </p:nvGrpSpPr>
            <p:grpSpPr bwMode="auto">
              <a:xfrm>
                <a:off x="3194" y="2796"/>
                <a:ext cx="491" cy="240"/>
                <a:chOff x="3194" y="3000"/>
                <a:chExt cx="491" cy="240"/>
              </a:xfrm>
            </p:grpSpPr>
            <p:sp>
              <p:nvSpPr>
                <p:cNvPr id="773200" name="Rectangle 80"/>
                <p:cNvSpPr>
                  <a:spLocks noChangeArrowheads="1"/>
                </p:cNvSpPr>
                <p:nvPr/>
              </p:nvSpPr>
              <p:spPr bwMode="auto">
                <a:xfrm>
                  <a:off x="3194" y="3000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201" name="Text Box 81"/>
                <p:cNvSpPr txBox="1">
                  <a:spLocks noChangeArrowheads="1"/>
                </p:cNvSpPr>
                <p:nvPr/>
              </p:nvSpPr>
              <p:spPr bwMode="auto">
                <a:xfrm>
                  <a:off x="3194" y="3018"/>
                  <a:ext cx="491" cy="19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dirty="0" smtClean="0">
                      <a:latin typeface="Courier New" charset="0"/>
                    </a:rPr>
                    <a:t>WEST</a:t>
                  </a:r>
                  <a:endParaRPr lang="en-US" dirty="0">
                    <a:latin typeface="Courier New" charset="0"/>
                  </a:endParaRPr>
                </a:p>
              </p:txBody>
            </p:sp>
          </p:grpSp>
          <p:sp>
            <p:nvSpPr>
              <p:cNvPr id="773202" name="Rectangle 82"/>
              <p:cNvSpPr>
                <a:spLocks noChangeArrowheads="1"/>
              </p:cNvSpPr>
              <p:nvPr/>
            </p:nvSpPr>
            <p:spPr bwMode="auto">
              <a:xfrm>
                <a:off x="1248" y="1679"/>
                <a:ext cx="2281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73251" name="Group 182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2160" y="2544"/>
              <a:chExt cx="1440" cy="1440"/>
            </a:xfrm>
          </p:grpSpPr>
          <p:pic>
            <p:nvPicPr>
              <p:cNvPr id="773303" name="Picture 183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2160" y="2544"/>
                <a:ext cx="1440" cy="1440"/>
              </a:xfrm>
              <a:prstGeom prst="rect">
                <a:avLst/>
              </a:prstGeom>
              <a:noFill/>
            </p:spPr>
          </p:pic>
          <p:sp>
            <p:nvSpPr>
              <p:cNvPr id="773304" name="Text Box 184"/>
              <p:cNvSpPr txBox="1">
                <a:spLocks noChangeArrowheads="1"/>
              </p:cNvSpPr>
              <p:nvPr/>
            </p:nvSpPr>
            <p:spPr bwMode="auto">
              <a:xfrm>
                <a:off x="2784" y="3148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05" name="Text Box 185"/>
              <p:cNvSpPr txBox="1">
                <a:spLocks noChangeArrowheads="1"/>
              </p:cNvSpPr>
              <p:nvPr/>
            </p:nvSpPr>
            <p:spPr bwMode="auto">
              <a:xfrm>
                <a:off x="2784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06" name="Text Box 186"/>
              <p:cNvSpPr txBox="1">
                <a:spLocks noChangeArrowheads="1"/>
              </p:cNvSpPr>
              <p:nvPr/>
            </p:nvSpPr>
            <p:spPr bwMode="auto">
              <a:xfrm>
                <a:off x="2988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07" name="Text Box 187"/>
              <p:cNvSpPr txBox="1">
                <a:spLocks noChangeArrowheads="1"/>
              </p:cNvSpPr>
              <p:nvPr/>
            </p:nvSpPr>
            <p:spPr bwMode="auto">
              <a:xfrm>
                <a:off x="3192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grpSp>
            <p:nvGrpSpPr>
              <p:cNvPr id="773252" name="Group 188"/>
              <p:cNvGrpSpPr>
                <a:grpSpLocks/>
              </p:cNvGrpSpPr>
              <p:nvPr/>
            </p:nvGrpSpPr>
            <p:grpSpPr bwMode="auto">
              <a:xfrm>
                <a:off x="3176" y="3141"/>
                <a:ext cx="240" cy="236"/>
                <a:chOff x="5200" y="1372"/>
                <a:chExt cx="240" cy="236"/>
              </a:xfrm>
            </p:grpSpPr>
            <p:sp>
              <p:nvSpPr>
                <p:cNvPr id="773309" name="Text Box 189"/>
                <p:cNvSpPr txBox="1">
                  <a:spLocks noChangeArrowheads="1"/>
                </p:cNvSpPr>
                <p:nvPr/>
              </p:nvSpPr>
              <p:spPr bwMode="auto">
                <a:xfrm>
                  <a:off x="5216" y="1372"/>
                  <a:ext cx="192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ct val="50000"/>
                    </a:spcBef>
                  </a:pPr>
                  <a:r>
                    <a:rPr lang="en-US" sz="1800">
                      <a:solidFill>
                        <a:srgbClr val="FF0000"/>
                      </a:solidFill>
                      <a:latin typeface="Geneva" charset="0"/>
                    </a:rPr>
                    <a:t>x</a:t>
                  </a:r>
                </a:p>
              </p:txBody>
            </p:sp>
            <p:sp>
              <p:nvSpPr>
                <p:cNvPr id="773310" name="Text Box 190"/>
                <p:cNvSpPr txBox="1">
                  <a:spLocks noChangeArrowheads="1"/>
                </p:cNvSpPr>
                <p:nvPr/>
              </p:nvSpPr>
              <p:spPr bwMode="auto">
                <a:xfrm>
                  <a:off x="5200" y="1377"/>
                  <a:ext cx="24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800" b="0">
                      <a:sym typeface="Symbol" charset="2"/>
                    </a:rPr>
                    <a:t></a:t>
                  </a:r>
                  <a:endParaRPr lang="en-US"/>
                </a:p>
              </p:txBody>
            </p:sp>
          </p:grpSp>
        </p:grpSp>
      </p:grpSp>
      <p:grpSp>
        <p:nvGrpSpPr>
          <p:cNvPr id="773253" name="Group 200"/>
          <p:cNvGrpSpPr>
            <a:grpSpLocks/>
          </p:cNvGrpSpPr>
          <p:nvPr/>
        </p:nvGrpSpPr>
        <p:grpSpPr bwMode="auto">
          <a:xfrm>
            <a:off x="1016000" y="1206500"/>
            <a:ext cx="7975600" cy="4954588"/>
            <a:chOff x="640" y="760"/>
            <a:chExt cx="5024" cy="3121"/>
          </a:xfrm>
        </p:grpSpPr>
        <p:grpSp>
          <p:nvGrpSpPr>
            <p:cNvPr id="773254" name="Group 83"/>
            <p:cNvGrpSpPr>
              <a:grpSpLocks/>
            </p:cNvGrpSpPr>
            <p:nvPr/>
          </p:nvGrpSpPr>
          <p:grpSpPr bwMode="auto">
            <a:xfrm>
              <a:off x="640" y="1539"/>
              <a:ext cx="3517" cy="2342"/>
              <a:chOff x="1248" y="1699"/>
              <a:chExt cx="3517" cy="2342"/>
            </a:xfrm>
          </p:grpSpPr>
          <p:sp>
            <p:nvSpPr>
              <p:cNvPr id="773204" name="Rectangle 84"/>
              <p:cNvSpPr>
                <a:spLocks noChangeArrowheads="1"/>
              </p:cNvSpPr>
              <p:nvPr/>
            </p:nvSpPr>
            <p:spPr bwMode="auto">
              <a:xfrm>
                <a:off x="1248" y="1728"/>
                <a:ext cx="3456" cy="2313"/>
              </a:xfrm>
              <a:prstGeom prst="rect">
                <a:avLst/>
              </a:prstGeom>
              <a:solidFill>
                <a:srgbClr val="FFFFFF"/>
              </a:solidFill>
              <a:ln w="25400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3205" name="Rectangle 85"/>
              <p:cNvSpPr>
                <a:spLocks noChangeArrowheads="1"/>
              </p:cNvSpPr>
              <p:nvPr/>
            </p:nvSpPr>
            <p:spPr bwMode="auto">
              <a:xfrm>
                <a:off x="1280" y="1699"/>
                <a:ext cx="3485" cy="214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dirty="0" err="1" smtClean="0">
                    <a:latin typeface="Courier New" charset="0"/>
                  </a:rPr>
                  <a:t>bool</a:t>
                </a:r>
                <a:r>
                  <a:rPr lang="en-US" dirty="0" smtClean="0">
                    <a:latin typeface="Courier New" charset="0"/>
                  </a:rPr>
                  <a:t> 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 &amp; maze, Point start)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maze.isOutside(start</a:t>
                </a:r>
                <a:r>
                  <a:rPr lang="en-US" dirty="0" smtClean="0">
                    <a:latin typeface="Courier New" charset="0"/>
                  </a:rPr>
                  <a:t>))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if (</a:t>
                </a:r>
                <a:r>
                  <a:rPr lang="en-US" dirty="0" err="1" smtClean="0">
                    <a:latin typeface="Courier New" charset="0"/>
                  </a:rPr>
                  <a:t>maze.isMarked(start</a:t>
                </a:r>
                <a:r>
                  <a:rPr lang="en-US" dirty="0" smtClean="0">
                    <a:latin typeface="Courier New" charset="0"/>
                  </a:rPr>
                  <a:t>))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for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(Direction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NORTH;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&lt;=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WEST;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dir++)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if (!</a:t>
                </a:r>
                <a:r>
                  <a:rPr lang="en-US" dirty="0" err="1" smtClean="0">
                    <a:latin typeface="Courier New" charset="0"/>
                  </a:rPr>
                  <a:t>maze.wallExists(start</a:t>
                </a:r>
                <a:r>
                  <a:rPr lang="en-US" dirty="0" smtClean="0">
                    <a:latin typeface="Courier New" charset="0"/>
                  </a:rPr>
                  <a:t>, dir))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if (</a:t>
                </a:r>
                <a:r>
                  <a:rPr lang="en-US" dirty="0" err="1" smtClean="0">
                    <a:latin typeface="Courier New" charset="0"/>
                  </a:rPr>
                  <a:t>solveMaze(maze</a:t>
                </a:r>
                <a:r>
                  <a:rPr lang="en-US" dirty="0" smtClean="0">
                    <a:latin typeface="Courier New" charset="0"/>
                  </a:rPr>
                  <a:t>, </a:t>
                </a:r>
                <a:r>
                  <a:rPr lang="en-US" dirty="0" err="1" smtClean="0">
                    <a:latin typeface="Courier New" charset="0"/>
                  </a:rPr>
                  <a:t>adjPt(start</a:t>
                </a:r>
                <a:r>
                  <a:rPr lang="en-US" dirty="0" smtClean="0">
                    <a:latin typeface="Courier New" charset="0"/>
                  </a:rPr>
                  <a:t>, dir)))</a:t>
                </a:r>
                <a:r>
                  <a:rPr lang="en-US" sz="900" dirty="0" smtClean="0">
                    <a:latin typeface="Courier New" charset="0"/>
                  </a:rPr>
                  <a:t> </a:t>
                </a:r>
                <a:r>
                  <a:rPr lang="en-US" dirty="0" smtClean="0">
                    <a:latin typeface="Courier New" charset="0"/>
                  </a:rPr>
                  <a:t>{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   return true;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}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</a:t>
                </a:r>
                <a:r>
                  <a:rPr lang="en-US" dirty="0" err="1" smtClean="0">
                    <a:latin typeface="Courier New" charset="0"/>
                  </a:rPr>
                  <a:t>maze.unmarkSquare(start</a:t>
                </a:r>
                <a:r>
                  <a:rPr lang="en-US" dirty="0" smtClean="0">
                    <a:latin typeface="Courier New" charset="0"/>
                  </a:rPr>
                  <a:t>);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   return false;</a:t>
                </a:r>
              </a:p>
              <a:p>
                <a:pPr>
                  <a:lnSpc>
                    <a:spcPct val="110000"/>
                  </a:lnSpc>
                </a:pPr>
                <a:r>
                  <a:rPr lang="en-US" dirty="0" smtClean="0">
                    <a:latin typeface="Courier New" charset="0"/>
                  </a:rPr>
                  <a:t>}</a:t>
                </a:r>
                <a:endParaRPr lang="en-US" dirty="0">
                  <a:latin typeface="Courier New" charset="0"/>
                </a:endParaRPr>
              </a:p>
            </p:txBody>
          </p:sp>
          <p:sp>
            <p:nvSpPr>
              <p:cNvPr id="773206" name="Text Box 86"/>
              <p:cNvSpPr txBox="1">
                <a:spLocks noChangeArrowheads="1"/>
              </p:cNvSpPr>
              <p:nvPr/>
            </p:nvSpPr>
            <p:spPr bwMode="auto">
              <a:xfrm>
                <a:off x="4128" y="3600"/>
                <a:ext cx="515" cy="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300">
                    <a:latin typeface="Courier New" charset="0"/>
                  </a:rPr>
                  <a:t>dir</a:t>
                </a:r>
              </a:p>
            </p:txBody>
          </p:sp>
          <p:sp>
            <p:nvSpPr>
              <p:cNvPr id="773208" name="Text Box 88"/>
              <p:cNvSpPr txBox="1">
                <a:spLocks noChangeArrowheads="1"/>
              </p:cNvSpPr>
              <p:nvPr/>
            </p:nvSpPr>
            <p:spPr bwMode="auto">
              <a:xfrm>
                <a:off x="3567" y="3600"/>
                <a:ext cx="515" cy="18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300" dirty="0" smtClean="0">
                    <a:latin typeface="Courier New" charset="0"/>
                  </a:rPr>
                  <a:t>start</a:t>
                </a:r>
                <a:endParaRPr lang="en-US" sz="1300" dirty="0">
                  <a:latin typeface="Courier New" charset="0"/>
                </a:endParaRPr>
              </a:p>
            </p:txBody>
          </p:sp>
          <p:grpSp>
            <p:nvGrpSpPr>
              <p:cNvPr id="773255" name="Group 89"/>
              <p:cNvGrpSpPr>
                <a:grpSpLocks/>
              </p:cNvGrpSpPr>
              <p:nvPr/>
            </p:nvGrpSpPr>
            <p:grpSpPr bwMode="auto">
              <a:xfrm>
                <a:off x="3583" y="3755"/>
                <a:ext cx="491" cy="246"/>
                <a:chOff x="2535" y="2993"/>
                <a:chExt cx="491" cy="246"/>
              </a:xfrm>
            </p:grpSpPr>
            <p:sp>
              <p:nvSpPr>
                <p:cNvPr id="773210" name="Rectangle 90"/>
                <p:cNvSpPr>
                  <a:spLocks noChangeArrowheads="1"/>
                </p:cNvSpPr>
                <p:nvPr/>
              </p:nvSpPr>
              <p:spPr bwMode="auto">
                <a:xfrm>
                  <a:off x="2535" y="2999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211" name="Text Box 91"/>
                <p:cNvSpPr txBox="1">
                  <a:spLocks noChangeArrowheads="1"/>
                </p:cNvSpPr>
                <p:nvPr/>
              </p:nvSpPr>
              <p:spPr bwMode="auto">
                <a:xfrm>
                  <a:off x="2535" y="2993"/>
                  <a:ext cx="491" cy="21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b="0"/>
                    <a:t>(4, 3)</a:t>
                  </a:r>
                </a:p>
              </p:txBody>
            </p:sp>
          </p:grpSp>
          <p:sp>
            <p:nvSpPr>
              <p:cNvPr id="773214" name="Text Box 94"/>
              <p:cNvSpPr txBox="1">
                <a:spLocks noChangeArrowheads="1"/>
              </p:cNvSpPr>
              <p:nvPr/>
            </p:nvSpPr>
            <p:spPr bwMode="auto">
              <a:xfrm>
                <a:off x="3573" y="3755"/>
                <a:ext cx="491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/>
                <a:endParaRPr lang="en-US" sz="1600" b="0"/>
              </a:p>
            </p:txBody>
          </p:sp>
          <p:grpSp>
            <p:nvGrpSpPr>
              <p:cNvPr id="773257" name="Group 95"/>
              <p:cNvGrpSpPr>
                <a:grpSpLocks/>
              </p:cNvGrpSpPr>
              <p:nvPr/>
            </p:nvGrpSpPr>
            <p:grpSpPr bwMode="auto">
              <a:xfrm>
                <a:off x="4154" y="3761"/>
                <a:ext cx="491" cy="240"/>
                <a:chOff x="3194" y="3005"/>
                <a:chExt cx="491" cy="240"/>
              </a:xfrm>
            </p:grpSpPr>
            <p:sp>
              <p:nvSpPr>
                <p:cNvPr id="773216" name="Rectangle 96"/>
                <p:cNvSpPr>
                  <a:spLocks noChangeArrowheads="1"/>
                </p:cNvSpPr>
                <p:nvPr/>
              </p:nvSpPr>
              <p:spPr bwMode="auto">
                <a:xfrm>
                  <a:off x="3194" y="3005"/>
                  <a:ext cx="491" cy="24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3217" name="Text Box 97"/>
                <p:cNvSpPr txBox="1">
                  <a:spLocks noChangeArrowheads="1"/>
                </p:cNvSpPr>
                <p:nvPr/>
              </p:nvSpPr>
              <p:spPr bwMode="auto">
                <a:xfrm>
                  <a:off x="3194" y="3023"/>
                  <a:ext cx="491" cy="192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endParaRPr lang="en-US">
                    <a:latin typeface="Courier New" charset="0"/>
                  </a:endParaRPr>
                </a:p>
              </p:txBody>
            </p:sp>
          </p:grpSp>
          <p:sp>
            <p:nvSpPr>
              <p:cNvPr id="773218" name="Rectangle 98"/>
              <p:cNvSpPr>
                <a:spLocks noChangeArrowheads="1"/>
              </p:cNvSpPr>
              <p:nvPr/>
            </p:nvSpPr>
            <p:spPr bwMode="auto">
              <a:xfrm>
                <a:off x="1512" y="1888"/>
                <a:ext cx="2690" cy="15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773258" name="Group 192"/>
            <p:cNvGrpSpPr>
              <a:grpSpLocks/>
            </p:cNvGrpSpPr>
            <p:nvPr/>
          </p:nvGrpSpPr>
          <p:grpSpPr bwMode="auto">
            <a:xfrm>
              <a:off x="4224" y="760"/>
              <a:ext cx="1440" cy="1440"/>
              <a:chOff x="3984" y="2544"/>
              <a:chExt cx="1440" cy="1440"/>
            </a:xfrm>
          </p:grpSpPr>
          <p:pic>
            <p:nvPicPr>
              <p:cNvPr id="773313" name="Picture 193" descr="Maze7x7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3984" y="2544"/>
                <a:ext cx="1440" cy="1440"/>
              </a:xfrm>
              <a:prstGeom prst="rect">
                <a:avLst/>
              </a:prstGeom>
              <a:noFill/>
            </p:spPr>
          </p:pic>
          <p:sp>
            <p:nvSpPr>
              <p:cNvPr id="773314" name="Text Box 194"/>
              <p:cNvSpPr txBox="1">
                <a:spLocks noChangeArrowheads="1"/>
              </p:cNvSpPr>
              <p:nvPr/>
            </p:nvSpPr>
            <p:spPr bwMode="auto">
              <a:xfrm>
                <a:off x="4608" y="3148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15" name="Text Box 195"/>
              <p:cNvSpPr txBox="1">
                <a:spLocks noChangeArrowheads="1"/>
              </p:cNvSpPr>
              <p:nvPr/>
            </p:nvSpPr>
            <p:spPr bwMode="auto">
              <a:xfrm>
                <a:off x="4608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16" name="Text Box 196"/>
              <p:cNvSpPr txBox="1">
                <a:spLocks noChangeArrowheads="1"/>
              </p:cNvSpPr>
              <p:nvPr/>
            </p:nvSpPr>
            <p:spPr bwMode="auto">
              <a:xfrm>
                <a:off x="4796" y="3145"/>
                <a:ext cx="240" cy="2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800" b="0" dirty="0" err="1" smtClean="0">
                    <a:sym typeface="Symbol" charset="2"/>
                  </a:rPr>
                  <a:t></a:t>
                </a:r>
                <a:endParaRPr lang="en-US" dirty="0"/>
              </a:p>
            </p:txBody>
          </p:sp>
          <p:sp>
            <p:nvSpPr>
              <p:cNvPr id="773317" name="Text Box 197"/>
              <p:cNvSpPr txBox="1">
                <a:spLocks noChangeArrowheads="1"/>
              </p:cNvSpPr>
              <p:nvPr/>
            </p:nvSpPr>
            <p:spPr bwMode="auto">
              <a:xfrm>
                <a:off x="4812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18" name="Text Box 198"/>
              <p:cNvSpPr txBox="1">
                <a:spLocks noChangeArrowheads="1"/>
              </p:cNvSpPr>
              <p:nvPr/>
            </p:nvSpPr>
            <p:spPr bwMode="auto">
              <a:xfrm>
                <a:off x="5016" y="3148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  <p:sp>
            <p:nvSpPr>
              <p:cNvPr id="773319" name="Text Box 199"/>
              <p:cNvSpPr txBox="1">
                <a:spLocks noChangeArrowheads="1"/>
              </p:cNvSpPr>
              <p:nvPr/>
            </p:nvSpPr>
            <p:spPr bwMode="auto">
              <a:xfrm>
                <a:off x="5016" y="3341"/>
                <a:ext cx="192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800">
                    <a:solidFill>
                      <a:srgbClr val="FF0000"/>
                    </a:solidFill>
                    <a:latin typeface="Geneva" charset="0"/>
                  </a:rPr>
                  <a:t>x</a:t>
                </a:r>
              </a:p>
            </p:txBody>
          </p:sp>
        </p:grpSp>
      </p:grp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Each Frame Remembers One Choice</a:t>
            </a:r>
            <a:endParaRPr lang="en-US" sz="4600" dirty="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67" y="479777"/>
            <a:ext cx="9989855" cy="6702777"/>
          </a:xfrm>
          <a:prstGeom prst="rect">
            <a:avLst/>
          </a:prstGeom>
        </p:spPr>
      </p:pic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Today’s Route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9650" y="5200662"/>
            <a:ext cx="129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Decision</a:t>
            </a:r>
          </a:p>
          <a:p>
            <a:r>
              <a:rPr lang="en-US" sz="2400" b="0" dirty="0" smtClean="0">
                <a:latin typeface="Chalkboard"/>
                <a:cs typeface="Chalkboard"/>
              </a:rPr>
              <a:t>trees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8659" y="5056588"/>
            <a:ext cx="1483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9 Letters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 rot="21275596">
            <a:off x="4371495" y="4297023"/>
            <a:ext cx="1668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latin typeface="Chalkboard"/>
                <a:cs typeface="Chalkboard"/>
              </a:rPr>
              <a:t>T</a:t>
            </a:r>
            <a:r>
              <a:rPr lang="en-US" sz="2400" b="0" dirty="0" smtClean="0">
                <a:latin typeface="Chalkboard"/>
                <a:cs typeface="Chalkboard"/>
              </a:rPr>
              <a:t>ree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framework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6816" y="1682061"/>
            <a:ext cx="19452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Backtracking</a:t>
            </a:r>
            <a:endParaRPr lang="en-US" sz="2400" b="0" dirty="0">
              <a:latin typeface="Chalkboard"/>
              <a:cs typeface="Chalkboard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4" b="98005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2800" y="990600"/>
            <a:ext cx="726721" cy="78760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 rot="493429">
            <a:off x="5652117" y="3318826"/>
            <a:ext cx="1444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Many</a:t>
            </a:r>
          </a:p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Examples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3" name="TextBox 12"/>
          <p:cNvSpPr txBox="1"/>
          <p:nvPr/>
        </p:nvSpPr>
        <p:spPr>
          <a:xfrm rot="20058668">
            <a:off x="3335272" y="5436710"/>
            <a:ext cx="440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latin typeface="Chalkboard"/>
                <a:cs typeface="Chalkboard"/>
              </a:rPr>
              <a:t>Exploration River</a:t>
            </a:r>
            <a:endParaRPr lang="en-US" sz="2400" b="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278576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/>
              <a:t>The End</a:t>
            </a:r>
            <a:endParaRPr lang="en-US" sz="3200" b="0" i="1" dirty="0"/>
          </a:p>
        </p:txBody>
      </p:sp>
    </p:spTree>
    <p:extLst>
      <p:ext uri="{BB962C8B-B14F-4D97-AF65-F5344CB8AC3E}">
        <p14:creationId xmlns:p14="http://schemas.microsoft.com/office/powerpoint/2010/main" val="1496361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cisionTre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457200" y="1078208"/>
            <a:ext cx="8101584" cy="5321808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Decision Tree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2" name="Freeform 1"/>
          <p:cNvSpPr/>
          <p:nvPr/>
        </p:nvSpPr>
        <p:spPr>
          <a:xfrm>
            <a:off x="580149" y="1080187"/>
            <a:ext cx="7903601" cy="5484026"/>
          </a:xfrm>
          <a:custGeom>
            <a:avLst/>
            <a:gdLst>
              <a:gd name="connsiteX0" fmla="*/ 4298234 w 7903601"/>
              <a:gd name="connsiteY0" fmla="*/ 5484026 h 5484026"/>
              <a:gd name="connsiteX1" fmla="*/ 4250755 w 7903601"/>
              <a:gd name="connsiteY1" fmla="*/ 5353454 h 5484026"/>
              <a:gd name="connsiteX2" fmla="*/ 4227016 w 7903601"/>
              <a:gd name="connsiteY2" fmla="*/ 5282233 h 5484026"/>
              <a:gd name="connsiteX3" fmla="*/ 4227016 w 7903601"/>
              <a:gd name="connsiteY3" fmla="*/ 5068569 h 5484026"/>
              <a:gd name="connsiteX4" fmla="*/ 4250755 w 7903601"/>
              <a:gd name="connsiteY4" fmla="*/ 4997348 h 5484026"/>
              <a:gd name="connsiteX5" fmla="*/ 4357581 w 7903601"/>
              <a:gd name="connsiteY5" fmla="*/ 4807425 h 5484026"/>
              <a:gd name="connsiteX6" fmla="*/ 4393190 w 7903601"/>
              <a:gd name="connsiteY6" fmla="*/ 4759945 h 5484026"/>
              <a:gd name="connsiteX7" fmla="*/ 4476277 w 7903601"/>
              <a:gd name="connsiteY7" fmla="*/ 4676853 h 5484026"/>
              <a:gd name="connsiteX8" fmla="*/ 4523755 w 7903601"/>
              <a:gd name="connsiteY8" fmla="*/ 4629372 h 5484026"/>
              <a:gd name="connsiteX9" fmla="*/ 4559364 w 7903601"/>
              <a:gd name="connsiteY9" fmla="*/ 4593762 h 5484026"/>
              <a:gd name="connsiteX10" fmla="*/ 4594972 w 7903601"/>
              <a:gd name="connsiteY10" fmla="*/ 4558151 h 5484026"/>
              <a:gd name="connsiteX11" fmla="*/ 4666189 w 7903601"/>
              <a:gd name="connsiteY11" fmla="*/ 4510671 h 5484026"/>
              <a:gd name="connsiteX12" fmla="*/ 4701798 w 7903601"/>
              <a:gd name="connsiteY12" fmla="*/ 4486930 h 5484026"/>
              <a:gd name="connsiteX13" fmla="*/ 4796754 w 7903601"/>
              <a:gd name="connsiteY13" fmla="*/ 4427579 h 5484026"/>
              <a:gd name="connsiteX14" fmla="*/ 4844233 w 7903601"/>
              <a:gd name="connsiteY14" fmla="*/ 4415709 h 5484026"/>
              <a:gd name="connsiteX15" fmla="*/ 4927319 w 7903601"/>
              <a:gd name="connsiteY15" fmla="*/ 4391969 h 5484026"/>
              <a:gd name="connsiteX16" fmla="*/ 5129102 w 7903601"/>
              <a:gd name="connsiteY16" fmla="*/ 4368228 h 5484026"/>
              <a:gd name="connsiteX17" fmla="*/ 5366493 w 7903601"/>
              <a:gd name="connsiteY17" fmla="*/ 4356358 h 5484026"/>
              <a:gd name="connsiteX18" fmla="*/ 5675101 w 7903601"/>
              <a:gd name="connsiteY18" fmla="*/ 4320748 h 5484026"/>
              <a:gd name="connsiteX19" fmla="*/ 5746318 w 7903601"/>
              <a:gd name="connsiteY19" fmla="*/ 4308877 h 5484026"/>
              <a:gd name="connsiteX20" fmla="*/ 6126143 w 7903601"/>
              <a:gd name="connsiteY20" fmla="*/ 4273267 h 5484026"/>
              <a:gd name="connsiteX21" fmla="*/ 6221100 w 7903601"/>
              <a:gd name="connsiteY21" fmla="*/ 4237656 h 5484026"/>
              <a:gd name="connsiteX22" fmla="*/ 6316056 w 7903601"/>
              <a:gd name="connsiteY22" fmla="*/ 4213916 h 5484026"/>
              <a:gd name="connsiteX23" fmla="*/ 6363534 w 7903601"/>
              <a:gd name="connsiteY23" fmla="*/ 4202046 h 5484026"/>
              <a:gd name="connsiteX24" fmla="*/ 6434752 w 7903601"/>
              <a:gd name="connsiteY24" fmla="*/ 4178305 h 5484026"/>
              <a:gd name="connsiteX25" fmla="*/ 6494099 w 7903601"/>
              <a:gd name="connsiteY25" fmla="*/ 4154565 h 5484026"/>
              <a:gd name="connsiteX26" fmla="*/ 6541577 w 7903601"/>
              <a:gd name="connsiteY26" fmla="*/ 4142695 h 5484026"/>
              <a:gd name="connsiteX27" fmla="*/ 6577186 w 7903601"/>
              <a:gd name="connsiteY27" fmla="*/ 4130825 h 5484026"/>
              <a:gd name="connsiteX28" fmla="*/ 6624664 w 7903601"/>
              <a:gd name="connsiteY28" fmla="*/ 4118954 h 5484026"/>
              <a:gd name="connsiteX29" fmla="*/ 6672142 w 7903601"/>
              <a:gd name="connsiteY29" fmla="*/ 4095214 h 5484026"/>
              <a:gd name="connsiteX30" fmla="*/ 6778968 w 7903601"/>
              <a:gd name="connsiteY30" fmla="*/ 4047733 h 5484026"/>
              <a:gd name="connsiteX31" fmla="*/ 6826446 w 7903601"/>
              <a:gd name="connsiteY31" fmla="*/ 4012123 h 5484026"/>
              <a:gd name="connsiteX32" fmla="*/ 6909533 w 7903601"/>
              <a:gd name="connsiteY32" fmla="*/ 3976512 h 5484026"/>
              <a:gd name="connsiteX33" fmla="*/ 7016359 w 7903601"/>
              <a:gd name="connsiteY33" fmla="*/ 3893421 h 5484026"/>
              <a:gd name="connsiteX34" fmla="*/ 7051968 w 7903601"/>
              <a:gd name="connsiteY34" fmla="*/ 3869681 h 5484026"/>
              <a:gd name="connsiteX35" fmla="*/ 7087576 w 7903601"/>
              <a:gd name="connsiteY35" fmla="*/ 3857810 h 5484026"/>
              <a:gd name="connsiteX36" fmla="*/ 7158794 w 7903601"/>
              <a:gd name="connsiteY36" fmla="*/ 3798459 h 5484026"/>
              <a:gd name="connsiteX37" fmla="*/ 7194402 w 7903601"/>
              <a:gd name="connsiteY37" fmla="*/ 3786589 h 5484026"/>
              <a:gd name="connsiteX38" fmla="*/ 7265620 w 7903601"/>
              <a:gd name="connsiteY38" fmla="*/ 3727238 h 5484026"/>
              <a:gd name="connsiteX39" fmla="*/ 7372446 w 7903601"/>
              <a:gd name="connsiteY39" fmla="*/ 3632277 h 5484026"/>
              <a:gd name="connsiteX40" fmla="*/ 7431793 w 7903601"/>
              <a:gd name="connsiteY40" fmla="*/ 3561056 h 5484026"/>
              <a:gd name="connsiteX41" fmla="*/ 7479271 w 7903601"/>
              <a:gd name="connsiteY41" fmla="*/ 3489835 h 5484026"/>
              <a:gd name="connsiteX42" fmla="*/ 7503011 w 7903601"/>
              <a:gd name="connsiteY42" fmla="*/ 3466094 h 5484026"/>
              <a:gd name="connsiteX43" fmla="*/ 7550489 w 7903601"/>
              <a:gd name="connsiteY43" fmla="*/ 3394873 h 5484026"/>
              <a:gd name="connsiteX44" fmla="*/ 7574228 w 7903601"/>
              <a:gd name="connsiteY44" fmla="*/ 3359263 h 5484026"/>
              <a:gd name="connsiteX45" fmla="*/ 7609836 w 7903601"/>
              <a:gd name="connsiteY45" fmla="*/ 3288041 h 5484026"/>
              <a:gd name="connsiteX46" fmla="*/ 7621706 w 7903601"/>
              <a:gd name="connsiteY46" fmla="*/ 3252431 h 5484026"/>
              <a:gd name="connsiteX47" fmla="*/ 7645445 w 7903601"/>
              <a:gd name="connsiteY47" fmla="*/ 3216820 h 5484026"/>
              <a:gd name="connsiteX48" fmla="*/ 7657315 w 7903601"/>
              <a:gd name="connsiteY48" fmla="*/ 3181210 h 5484026"/>
              <a:gd name="connsiteX49" fmla="*/ 7681054 w 7903601"/>
              <a:gd name="connsiteY49" fmla="*/ 3121859 h 5484026"/>
              <a:gd name="connsiteX50" fmla="*/ 7692923 w 7903601"/>
              <a:gd name="connsiteY50" fmla="*/ 3074378 h 5484026"/>
              <a:gd name="connsiteX51" fmla="*/ 7728532 w 7903601"/>
              <a:gd name="connsiteY51" fmla="*/ 2979417 h 5484026"/>
              <a:gd name="connsiteX52" fmla="*/ 7752271 w 7903601"/>
              <a:gd name="connsiteY52" fmla="*/ 2943806 h 5484026"/>
              <a:gd name="connsiteX53" fmla="*/ 7776010 w 7903601"/>
              <a:gd name="connsiteY53" fmla="*/ 2872585 h 5484026"/>
              <a:gd name="connsiteX54" fmla="*/ 7799749 w 7903601"/>
              <a:gd name="connsiteY54" fmla="*/ 2777623 h 5484026"/>
              <a:gd name="connsiteX55" fmla="*/ 7823488 w 7903601"/>
              <a:gd name="connsiteY55" fmla="*/ 2730143 h 5484026"/>
              <a:gd name="connsiteX56" fmla="*/ 7835358 w 7903601"/>
              <a:gd name="connsiteY56" fmla="*/ 2694532 h 5484026"/>
              <a:gd name="connsiteX57" fmla="*/ 7859097 w 7903601"/>
              <a:gd name="connsiteY57" fmla="*/ 2658922 h 5484026"/>
              <a:gd name="connsiteX58" fmla="*/ 7870966 w 7903601"/>
              <a:gd name="connsiteY58" fmla="*/ 2587700 h 5484026"/>
              <a:gd name="connsiteX59" fmla="*/ 7882836 w 7903601"/>
              <a:gd name="connsiteY59" fmla="*/ 2528350 h 5484026"/>
              <a:gd name="connsiteX60" fmla="*/ 7894705 w 7903601"/>
              <a:gd name="connsiteY60" fmla="*/ 2445258 h 5484026"/>
              <a:gd name="connsiteX61" fmla="*/ 7847227 w 7903601"/>
              <a:gd name="connsiteY61" fmla="*/ 2255335 h 5484026"/>
              <a:gd name="connsiteX62" fmla="*/ 7752271 w 7903601"/>
              <a:gd name="connsiteY62" fmla="*/ 2267205 h 5484026"/>
              <a:gd name="connsiteX63" fmla="*/ 7657315 w 7903601"/>
              <a:gd name="connsiteY63" fmla="*/ 2338427 h 5484026"/>
              <a:gd name="connsiteX64" fmla="*/ 7645445 w 7903601"/>
              <a:gd name="connsiteY64" fmla="*/ 2374037 h 5484026"/>
              <a:gd name="connsiteX65" fmla="*/ 7621706 w 7903601"/>
              <a:gd name="connsiteY65" fmla="*/ 2421518 h 5484026"/>
              <a:gd name="connsiteX66" fmla="*/ 7609836 w 7903601"/>
              <a:gd name="connsiteY66" fmla="*/ 2468999 h 5484026"/>
              <a:gd name="connsiteX67" fmla="*/ 7586097 w 7903601"/>
              <a:gd name="connsiteY67" fmla="*/ 2516479 h 5484026"/>
              <a:gd name="connsiteX68" fmla="*/ 7574228 w 7903601"/>
              <a:gd name="connsiteY68" fmla="*/ 2552090 h 5484026"/>
              <a:gd name="connsiteX69" fmla="*/ 7538619 w 7903601"/>
              <a:gd name="connsiteY69" fmla="*/ 2635181 h 5484026"/>
              <a:gd name="connsiteX70" fmla="*/ 7526750 w 7903601"/>
              <a:gd name="connsiteY70" fmla="*/ 2706402 h 5484026"/>
              <a:gd name="connsiteX71" fmla="*/ 7514880 w 7903601"/>
              <a:gd name="connsiteY71" fmla="*/ 2742013 h 5484026"/>
              <a:gd name="connsiteX72" fmla="*/ 7503011 w 7903601"/>
              <a:gd name="connsiteY72" fmla="*/ 2801364 h 5484026"/>
              <a:gd name="connsiteX73" fmla="*/ 7455532 w 7903601"/>
              <a:gd name="connsiteY73" fmla="*/ 2967546 h 5484026"/>
              <a:gd name="connsiteX74" fmla="*/ 7431793 w 7903601"/>
              <a:gd name="connsiteY74" fmla="*/ 3038768 h 5484026"/>
              <a:gd name="connsiteX75" fmla="*/ 7396185 w 7903601"/>
              <a:gd name="connsiteY75" fmla="*/ 3074378 h 5484026"/>
              <a:gd name="connsiteX76" fmla="*/ 7324967 w 7903601"/>
              <a:gd name="connsiteY76" fmla="*/ 3098118 h 5484026"/>
              <a:gd name="connsiteX77" fmla="*/ 7289359 w 7903601"/>
              <a:gd name="connsiteY77" fmla="*/ 3062508 h 5484026"/>
              <a:gd name="connsiteX78" fmla="*/ 7265620 w 7903601"/>
              <a:gd name="connsiteY78" fmla="*/ 2991287 h 5484026"/>
              <a:gd name="connsiteX79" fmla="*/ 7241881 w 7903601"/>
              <a:gd name="connsiteY79" fmla="*/ 2920066 h 5484026"/>
              <a:gd name="connsiteX80" fmla="*/ 7230011 w 7903601"/>
              <a:gd name="connsiteY80" fmla="*/ 2860715 h 5484026"/>
              <a:gd name="connsiteX81" fmla="*/ 7218141 w 7903601"/>
              <a:gd name="connsiteY81" fmla="*/ 2765753 h 5484026"/>
              <a:gd name="connsiteX82" fmla="*/ 7182533 w 7903601"/>
              <a:gd name="connsiteY82" fmla="*/ 2682662 h 5484026"/>
              <a:gd name="connsiteX83" fmla="*/ 7158794 w 7903601"/>
              <a:gd name="connsiteY83" fmla="*/ 2611441 h 5484026"/>
              <a:gd name="connsiteX84" fmla="*/ 7135055 w 7903601"/>
              <a:gd name="connsiteY84" fmla="*/ 2575830 h 5484026"/>
              <a:gd name="connsiteX85" fmla="*/ 7099446 w 7903601"/>
              <a:gd name="connsiteY85" fmla="*/ 2492739 h 5484026"/>
              <a:gd name="connsiteX86" fmla="*/ 7051968 w 7903601"/>
              <a:gd name="connsiteY86" fmla="*/ 2421518 h 5484026"/>
              <a:gd name="connsiteX87" fmla="*/ 7004490 w 7903601"/>
              <a:gd name="connsiteY87" fmla="*/ 2397778 h 5484026"/>
              <a:gd name="connsiteX88" fmla="*/ 6968881 w 7903601"/>
              <a:gd name="connsiteY88" fmla="*/ 2362167 h 5484026"/>
              <a:gd name="connsiteX89" fmla="*/ 6897664 w 7903601"/>
              <a:gd name="connsiteY89" fmla="*/ 2338427 h 5484026"/>
              <a:gd name="connsiteX90" fmla="*/ 6731490 w 7903601"/>
              <a:gd name="connsiteY90" fmla="*/ 2374037 h 5484026"/>
              <a:gd name="connsiteX91" fmla="*/ 6707751 w 7903601"/>
              <a:gd name="connsiteY91" fmla="*/ 2397778 h 5484026"/>
              <a:gd name="connsiteX92" fmla="*/ 6672142 w 7903601"/>
              <a:gd name="connsiteY92" fmla="*/ 2528350 h 5484026"/>
              <a:gd name="connsiteX93" fmla="*/ 6684012 w 7903601"/>
              <a:gd name="connsiteY93" fmla="*/ 2730143 h 5484026"/>
              <a:gd name="connsiteX94" fmla="*/ 6695882 w 7903601"/>
              <a:gd name="connsiteY94" fmla="*/ 2813234 h 5484026"/>
              <a:gd name="connsiteX95" fmla="*/ 6707751 w 7903601"/>
              <a:gd name="connsiteY95" fmla="*/ 2908196 h 5484026"/>
              <a:gd name="connsiteX96" fmla="*/ 6695882 w 7903601"/>
              <a:gd name="connsiteY96" fmla="*/ 3133729 h 5484026"/>
              <a:gd name="connsiteX97" fmla="*/ 6684012 w 7903601"/>
              <a:gd name="connsiteY97" fmla="*/ 3169340 h 5484026"/>
              <a:gd name="connsiteX98" fmla="*/ 6624664 w 7903601"/>
              <a:gd name="connsiteY98" fmla="*/ 3264301 h 5484026"/>
              <a:gd name="connsiteX99" fmla="*/ 6565317 w 7903601"/>
              <a:gd name="connsiteY99" fmla="*/ 3347392 h 5484026"/>
              <a:gd name="connsiteX100" fmla="*/ 6505969 w 7903601"/>
              <a:gd name="connsiteY100" fmla="*/ 3406743 h 5484026"/>
              <a:gd name="connsiteX101" fmla="*/ 6482230 w 7903601"/>
              <a:gd name="connsiteY101" fmla="*/ 3430484 h 5484026"/>
              <a:gd name="connsiteX102" fmla="*/ 6422882 w 7903601"/>
              <a:gd name="connsiteY102" fmla="*/ 3466094 h 5484026"/>
              <a:gd name="connsiteX103" fmla="*/ 6304187 w 7903601"/>
              <a:gd name="connsiteY103" fmla="*/ 3572926 h 5484026"/>
              <a:gd name="connsiteX104" fmla="*/ 6244839 w 7903601"/>
              <a:gd name="connsiteY104" fmla="*/ 3608536 h 5484026"/>
              <a:gd name="connsiteX105" fmla="*/ 6209230 w 7903601"/>
              <a:gd name="connsiteY105" fmla="*/ 3632277 h 5484026"/>
              <a:gd name="connsiteX106" fmla="*/ 6173622 w 7903601"/>
              <a:gd name="connsiteY106" fmla="*/ 3644147 h 5484026"/>
              <a:gd name="connsiteX107" fmla="*/ 6126143 w 7903601"/>
              <a:gd name="connsiteY107" fmla="*/ 3667887 h 5484026"/>
              <a:gd name="connsiteX108" fmla="*/ 6031187 w 7903601"/>
              <a:gd name="connsiteY108" fmla="*/ 3691628 h 5484026"/>
              <a:gd name="connsiteX109" fmla="*/ 5995578 w 7903601"/>
              <a:gd name="connsiteY109" fmla="*/ 3703498 h 5484026"/>
              <a:gd name="connsiteX110" fmla="*/ 5948100 w 7903601"/>
              <a:gd name="connsiteY110" fmla="*/ 3715368 h 5484026"/>
              <a:gd name="connsiteX111" fmla="*/ 5912492 w 7903601"/>
              <a:gd name="connsiteY111" fmla="*/ 3727238 h 5484026"/>
              <a:gd name="connsiteX112" fmla="*/ 5853144 w 7903601"/>
              <a:gd name="connsiteY112" fmla="*/ 3750979 h 5484026"/>
              <a:gd name="connsiteX113" fmla="*/ 5793796 w 7903601"/>
              <a:gd name="connsiteY113" fmla="*/ 3762849 h 5484026"/>
              <a:gd name="connsiteX114" fmla="*/ 5722579 w 7903601"/>
              <a:gd name="connsiteY114" fmla="*/ 3786589 h 5484026"/>
              <a:gd name="connsiteX115" fmla="*/ 5686970 w 7903601"/>
              <a:gd name="connsiteY115" fmla="*/ 3798459 h 5484026"/>
              <a:gd name="connsiteX116" fmla="*/ 5651362 w 7903601"/>
              <a:gd name="connsiteY116" fmla="*/ 3810330 h 5484026"/>
              <a:gd name="connsiteX117" fmla="*/ 5592014 w 7903601"/>
              <a:gd name="connsiteY117" fmla="*/ 3822200 h 5484026"/>
              <a:gd name="connsiteX118" fmla="*/ 5497058 w 7903601"/>
              <a:gd name="connsiteY118" fmla="*/ 3857810 h 5484026"/>
              <a:gd name="connsiteX119" fmla="*/ 5342753 w 7903601"/>
              <a:gd name="connsiteY119" fmla="*/ 3893421 h 5484026"/>
              <a:gd name="connsiteX120" fmla="*/ 5259667 w 7903601"/>
              <a:gd name="connsiteY120" fmla="*/ 3905291 h 5484026"/>
              <a:gd name="connsiteX121" fmla="*/ 5200319 w 7903601"/>
              <a:gd name="connsiteY121" fmla="*/ 3917161 h 5484026"/>
              <a:gd name="connsiteX122" fmla="*/ 5117232 w 7903601"/>
              <a:gd name="connsiteY122" fmla="*/ 3929032 h 5484026"/>
              <a:gd name="connsiteX123" fmla="*/ 4951059 w 7903601"/>
              <a:gd name="connsiteY123" fmla="*/ 3917161 h 5484026"/>
              <a:gd name="connsiteX124" fmla="*/ 4844233 w 7903601"/>
              <a:gd name="connsiteY124" fmla="*/ 3881551 h 5484026"/>
              <a:gd name="connsiteX125" fmla="*/ 4773015 w 7903601"/>
              <a:gd name="connsiteY125" fmla="*/ 3857810 h 5484026"/>
              <a:gd name="connsiteX126" fmla="*/ 4689929 w 7903601"/>
              <a:gd name="connsiteY126" fmla="*/ 3810330 h 5484026"/>
              <a:gd name="connsiteX127" fmla="*/ 4618711 w 7903601"/>
              <a:gd name="connsiteY127" fmla="*/ 3762849 h 5484026"/>
              <a:gd name="connsiteX128" fmla="*/ 4594972 w 7903601"/>
              <a:gd name="connsiteY128" fmla="*/ 3727238 h 5484026"/>
              <a:gd name="connsiteX129" fmla="*/ 4594972 w 7903601"/>
              <a:gd name="connsiteY129" fmla="*/ 3561056 h 5484026"/>
              <a:gd name="connsiteX130" fmla="*/ 4618711 w 7903601"/>
              <a:gd name="connsiteY130" fmla="*/ 3489835 h 5484026"/>
              <a:gd name="connsiteX131" fmla="*/ 4654320 w 7903601"/>
              <a:gd name="connsiteY131" fmla="*/ 3442354 h 5484026"/>
              <a:gd name="connsiteX132" fmla="*/ 4701798 w 7903601"/>
              <a:gd name="connsiteY132" fmla="*/ 3347392 h 5484026"/>
              <a:gd name="connsiteX133" fmla="*/ 4773015 w 7903601"/>
              <a:gd name="connsiteY133" fmla="*/ 3264301 h 5484026"/>
              <a:gd name="connsiteX134" fmla="*/ 4796754 w 7903601"/>
              <a:gd name="connsiteY134" fmla="*/ 3228691 h 5484026"/>
              <a:gd name="connsiteX135" fmla="*/ 4832363 w 7903601"/>
              <a:gd name="connsiteY135" fmla="*/ 3193080 h 5484026"/>
              <a:gd name="connsiteX136" fmla="*/ 4879841 w 7903601"/>
              <a:gd name="connsiteY136" fmla="*/ 3133729 h 5484026"/>
              <a:gd name="connsiteX137" fmla="*/ 4915450 w 7903601"/>
              <a:gd name="connsiteY137" fmla="*/ 3109989 h 5484026"/>
              <a:gd name="connsiteX138" fmla="*/ 4986667 w 7903601"/>
              <a:gd name="connsiteY138" fmla="*/ 3050638 h 5484026"/>
              <a:gd name="connsiteX139" fmla="*/ 5046015 w 7903601"/>
              <a:gd name="connsiteY139" fmla="*/ 3015027 h 5484026"/>
              <a:gd name="connsiteX140" fmla="*/ 5105363 w 7903601"/>
              <a:gd name="connsiteY140" fmla="*/ 2967546 h 5484026"/>
              <a:gd name="connsiteX141" fmla="*/ 5176580 w 7903601"/>
              <a:gd name="connsiteY141" fmla="*/ 2920066 h 5484026"/>
              <a:gd name="connsiteX142" fmla="*/ 5224058 w 7903601"/>
              <a:gd name="connsiteY142" fmla="*/ 2884455 h 5484026"/>
              <a:gd name="connsiteX143" fmla="*/ 5295275 w 7903601"/>
              <a:gd name="connsiteY143" fmla="*/ 2836974 h 5484026"/>
              <a:gd name="connsiteX144" fmla="*/ 5342753 w 7903601"/>
              <a:gd name="connsiteY144" fmla="*/ 2801364 h 5484026"/>
              <a:gd name="connsiteX145" fmla="*/ 5413971 w 7903601"/>
              <a:gd name="connsiteY145" fmla="*/ 2753883 h 5484026"/>
              <a:gd name="connsiteX146" fmla="*/ 5461449 w 7903601"/>
              <a:gd name="connsiteY146" fmla="*/ 2718273 h 5484026"/>
              <a:gd name="connsiteX147" fmla="*/ 5497058 w 7903601"/>
              <a:gd name="connsiteY147" fmla="*/ 2694532 h 5484026"/>
              <a:gd name="connsiteX148" fmla="*/ 5532666 w 7903601"/>
              <a:gd name="connsiteY148" fmla="*/ 2658922 h 5484026"/>
              <a:gd name="connsiteX149" fmla="*/ 5580144 w 7903601"/>
              <a:gd name="connsiteY149" fmla="*/ 2635181 h 5484026"/>
              <a:gd name="connsiteX150" fmla="*/ 5663231 w 7903601"/>
              <a:gd name="connsiteY150" fmla="*/ 2552090 h 5484026"/>
              <a:gd name="connsiteX151" fmla="*/ 5758188 w 7903601"/>
              <a:gd name="connsiteY151" fmla="*/ 2457128 h 5484026"/>
              <a:gd name="connsiteX152" fmla="*/ 5793796 w 7903601"/>
              <a:gd name="connsiteY152" fmla="*/ 2421518 h 5484026"/>
              <a:gd name="connsiteX153" fmla="*/ 5841274 w 7903601"/>
              <a:gd name="connsiteY153" fmla="*/ 2374037 h 5484026"/>
              <a:gd name="connsiteX154" fmla="*/ 5900622 w 7903601"/>
              <a:gd name="connsiteY154" fmla="*/ 2326556 h 5484026"/>
              <a:gd name="connsiteX155" fmla="*/ 5948100 w 7903601"/>
              <a:gd name="connsiteY155" fmla="*/ 2290946 h 5484026"/>
              <a:gd name="connsiteX156" fmla="*/ 6019317 w 7903601"/>
              <a:gd name="connsiteY156" fmla="*/ 2219725 h 5484026"/>
              <a:gd name="connsiteX157" fmla="*/ 6043057 w 7903601"/>
              <a:gd name="connsiteY157" fmla="*/ 2195984 h 5484026"/>
              <a:gd name="connsiteX158" fmla="*/ 6102404 w 7903601"/>
              <a:gd name="connsiteY158" fmla="*/ 2136633 h 5484026"/>
              <a:gd name="connsiteX159" fmla="*/ 6173622 w 7903601"/>
              <a:gd name="connsiteY159" fmla="*/ 2053542 h 5484026"/>
              <a:gd name="connsiteX160" fmla="*/ 6280447 w 7903601"/>
              <a:gd name="connsiteY160" fmla="*/ 1958581 h 5484026"/>
              <a:gd name="connsiteX161" fmla="*/ 6304187 w 7903601"/>
              <a:gd name="connsiteY161" fmla="*/ 1934840 h 5484026"/>
              <a:gd name="connsiteX162" fmla="*/ 6363534 w 7903601"/>
              <a:gd name="connsiteY162" fmla="*/ 1851749 h 5484026"/>
              <a:gd name="connsiteX163" fmla="*/ 6387273 w 7903601"/>
              <a:gd name="connsiteY163" fmla="*/ 1804268 h 5484026"/>
              <a:gd name="connsiteX164" fmla="*/ 6399143 w 7903601"/>
              <a:gd name="connsiteY164" fmla="*/ 1768658 h 5484026"/>
              <a:gd name="connsiteX165" fmla="*/ 6422882 w 7903601"/>
              <a:gd name="connsiteY165" fmla="*/ 1744917 h 5484026"/>
              <a:gd name="connsiteX166" fmla="*/ 6446621 w 7903601"/>
              <a:gd name="connsiteY166" fmla="*/ 1673696 h 5484026"/>
              <a:gd name="connsiteX167" fmla="*/ 6458491 w 7903601"/>
              <a:gd name="connsiteY167" fmla="*/ 1638086 h 5484026"/>
              <a:gd name="connsiteX168" fmla="*/ 6470360 w 7903601"/>
              <a:gd name="connsiteY168" fmla="*/ 1590605 h 5484026"/>
              <a:gd name="connsiteX169" fmla="*/ 6494099 w 7903601"/>
              <a:gd name="connsiteY169" fmla="*/ 1507514 h 5484026"/>
              <a:gd name="connsiteX170" fmla="*/ 6517838 w 7903601"/>
              <a:gd name="connsiteY170" fmla="*/ 1388812 h 5484026"/>
              <a:gd name="connsiteX171" fmla="*/ 6541577 w 7903601"/>
              <a:gd name="connsiteY171" fmla="*/ 1246369 h 5484026"/>
              <a:gd name="connsiteX172" fmla="*/ 6529708 w 7903601"/>
              <a:gd name="connsiteY172" fmla="*/ 1008966 h 5484026"/>
              <a:gd name="connsiteX173" fmla="*/ 6517838 w 7903601"/>
              <a:gd name="connsiteY173" fmla="*/ 973355 h 5484026"/>
              <a:gd name="connsiteX174" fmla="*/ 6494099 w 7903601"/>
              <a:gd name="connsiteY174" fmla="*/ 937745 h 5484026"/>
              <a:gd name="connsiteX175" fmla="*/ 6434752 w 7903601"/>
              <a:gd name="connsiteY175" fmla="*/ 949615 h 5484026"/>
              <a:gd name="connsiteX176" fmla="*/ 6399143 w 7903601"/>
              <a:gd name="connsiteY176" fmla="*/ 973355 h 5484026"/>
              <a:gd name="connsiteX177" fmla="*/ 6351665 w 7903601"/>
              <a:gd name="connsiteY177" fmla="*/ 1008966 h 5484026"/>
              <a:gd name="connsiteX178" fmla="*/ 6280447 w 7903601"/>
              <a:gd name="connsiteY178" fmla="*/ 1103927 h 5484026"/>
              <a:gd name="connsiteX179" fmla="*/ 6244839 w 7903601"/>
              <a:gd name="connsiteY179" fmla="*/ 1151408 h 5484026"/>
              <a:gd name="connsiteX180" fmla="*/ 6161752 w 7903601"/>
              <a:gd name="connsiteY180" fmla="*/ 1270110 h 5484026"/>
              <a:gd name="connsiteX181" fmla="*/ 6126143 w 7903601"/>
              <a:gd name="connsiteY181" fmla="*/ 1293850 h 5484026"/>
              <a:gd name="connsiteX182" fmla="*/ 6054926 w 7903601"/>
              <a:gd name="connsiteY182" fmla="*/ 1341331 h 5484026"/>
              <a:gd name="connsiteX183" fmla="*/ 5995578 w 7903601"/>
              <a:gd name="connsiteY183" fmla="*/ 1329461 h 5484026"/>
              <a:gd name="connsiteX184" fmla="*/ 5983709 w 7903601"/>
              <a:gd name="connsiteY184" fmla="*/ 1293850 h 5484026"/>
              <a:gd name="connsiteX185" fmla="*/ 5959970 w 7903601"/>
              <a:gd name="connsiteY185" fmla="*/ 1198889 h 5484026"/>
              <a:gd name="connsiteX186" fmla="*/ 5948100 w 7903601"/>
              <a:gd name="connsiteY186" fmla="*/ 1163278 h 5484026"/>
              <a:gd name="connsiteX187" fmla="*/ 5924361 w 7903601"/>
              <a:gd name="connsiteY187" fmla="*/ 1056446 h 5484026"/>
              <a:gd name="connsiteX188" fmla="*/ 5900622 w 7903601"/>
              <a:gd name="connsiteY188" fmla="*/ 1008966 h 5484026"/>
              <a:gd name="connsiteX189" fmla="*/ 5853144 w 7903601"/>
              <a:gd name="connsiteY189" fmla="*/ 914004 h 5484026"/>
              <a:gd name="connsiteX190" fmla="*/ 5770057 w 7903601"/>
              <a:gd name="connsiteY190" fmla="*/ 878394 h 5484026"/>
              <a:gd name="connsiteX191" fmla="*/ 5675101 w 7903601"/>
              <a:gd name="connsiteY191" fmla="*/ 890264 h 5484026"/>
              <a:gd name="connsiteX192" fmla="*/ 5627623 w 7903601"/>
              <a:gd name="connsiteY192" fmla="*/ 937745 h 5484026"/>
              <a:gd name="connsiteX193" fmla="*/ 5603883 w 7903601"/>
              <a:gd name="connsiteY193" fmla="*/ 973355 h 5484026"/>
              <a:gd name="connsiteX194" fmla="*/ 5568275 w 7903601"/>
              <a:gd name="connsiteY194" fmla="*/ 1056446 h 5484026"/>
              <a:gd name="connsiteX195" fmla="*/ 5580144 w 7903601"/>
              <a:gd name="connsiteY195" fmla="*/ 1270110 h 5484026"/>
              <a:gd name="connsiteX196" fmla="*/ 5592014 w 7903601"/>
              <a:gd name="connsiteY196" fmla="*/ 1317591 h 5484026"/>
              <a:gd name="connsiteX197" fmla="*/ 5603883 w 7903601"/>
              <a:gd name="connsiteY197" fmla="*/ 1376942 h 5484026"/>
              <a:gd name="connsiteX198" fmla="*/ 5592014 w 7903601"/>
              <a:gd name="connsiteY198" fmla="*/ 1614345 h 5484026"/>
              <a:gd name="connsiteX199" fmla="*/ 5580144 w 7903601"/>
              <a:gd name="connsiteY199" fmla="*/ 1673696 h 5484026"/>
              <a:gd name="connsiteX200" fmla="*/ 5556405 w 7903601"/>
              <a:gd name="connsiteY200" fmla="*/ 1756787 h 5484026"/>
              <a:gd name="connsiteX201" fmla="*/ 5544536 w 7903601"/>
              <a:gd name="connsiteY201" fmla="*/ 1804268 h 5484026"/>
              <a:gd name="connsiteX202" fmla="*/ 5485188 w 7903601"/>
              <a:gd name="connsiteY202" fmla="*/ 1899230 h 5484026"/>
              <a:gd name="connsiteX203" fmla="*/ 5425840 w 7903601"/>
              <a:gd name="connsiteY203" fmla="*/ 1958581 h 5484026"/>
              <a:gd name="connsiteX204" fmla="*/ 5354623 w 7903601"/>
              <a:gd name="connsiteY204" fmla="*/ 2029802 h 5484026"/>
              <a:gd name="connsiteX205" fmla="*/ 5259667 w 7903601"/>
              <a:gd name="connsiteY205" fmla="*/ 2101023 h 5484026"/>
              <a:gd name="connsiteX206" fmla="*/ 5176580 w 7903601"/>
              <a:gd name="connsiteY206" fmla="*/ 2184114 h 5484026"/>
              <a:gd name="connsiteX207" fmla="*/ 5081624 w 7903601"/>
              <a:gd name="connsiteY207" fmla="*/ 2243465 h 5484026"/>
              <a:gd name="connsiteX208" fmla="*/ 5057884 w 7903601"/>
              <a:gd name="connsiteY208" fmla="*/ 2267205 h 5484026"/>
              <a:gd name="connsiteX209" fmla="*/ 5022276 w 7903601"/>
              <a:gd name="connsiteY209" fmla="*/ 2290946 h 5484026"/>
              <a:gd name="connsiteX210" fmla="*/ 4986667 w 7903601"/>
              <a:gd name="connsiteY210" fmla="*/ 2326556 h 5484026"/>
              <a:gd name="connsiteX211" fmla="*/ 4915450 w 7903601"/>
              <a:gd name="connsiteY211" fmla="*/ 2362167 h 5484026"/>
              <a:gd name="connsiteX212" fmla="*/ 4844233 w 7903601"/>
              <a:gd name="connsiteY212" fmla="*/ 2385907 h 5484026"/>
              <a:gd name="connsiteX213" fmla="*/ 4796754 w 7903601"/>
              <a:gd name="connsiteY213" fmla="*/ 2374037 h 5484026"/>
              <a:gd name="connsiteX214" fmla="*/ 4773015 w 7903601"/>
              <a:gd name="connsiteY214" fmla="*/ 2207855 h 5484026"/>
              <a:gd name="connsiteX215" fmla="*/ 4844233 w 7903601"/>
              <a:gd name="connsiteY215" fmla="*/ 2089153 h 5484026"/>
              <a:gd name="connsiteX216" fmla="*/ 4903580 w 7903601"/>
              <a:gd name="connsiteY216" fmla="*/ 2006061 h 5484026"/>
              <a:gd name="connsiteX217" fmla="*/ 4927319 w 7903601"/>
              <a:gd name="connsiteY217" fmla="*/ 1958581 h 5484026"/>
              <a:gd name="connsiteX218" fmla="*/ 4998537 w 7903601"/>
              <a:gd name="connsiteY218" fmla="*/ 1875489 h 5484026"/>
              <a:gd name="connsiteX219" fmla="*/ 5046015 w 7903601"/>
              <a:gd name="connsiteY219" fmla="*/ 1792398 h 5484026"/>
              <a:gd name="connsiteX220" fmla="*/ 5081624 w 7903601"/>
              <a:gd name="connsiteY220" fmla="*/ 1733047 h 5484026"/>
              <a:gd name="connsiteX221" fmla="*/ 5129102 w 7903601"/>
              <a:gd name="connsiteY221" fmla="*/ 1661826 h 5484026"/>
              <a:gd name="connsiteX222" fmla="*/ 5152841 w 7903601"/>
              <a:gd name="connsiteY222" fmla="*/ 1590605 h 5484026"/>
              <a:gd name="connsiteX223" fmla="*/ 5188449 w 7903601"/>
              <a:gd name="connsiteY223" fmla="*/ 1519384 h 5484026"/>
              <a:gd name="connsiteX224" fmla="*/ 5235928 w 7903601"/>
              <a:gd name="connsiteY224" fmla="*/ 1471903 h 5484026"/>
              <a:gd name="connsiteX225" fmla="*/ 5247797 w 7903601"/>
              <a:gd name="connsiteY225" fmla="*/ 1436292 h 5484026"/>
              <a:gd name="connsiteX226" fmla="*/ 5295275 w 7903601"/>
              <a:gd name="connsiteY226" fmla="*/ 1365071 h 5484026"/>
              <a:gd name="connsiteX227" fmla="*/ 5354623 w 7903601"/>
              <a:gd name="connsiteY227" fmla="*/ 1258240 h 5484026"/>
              <a:gd name="connsiteX228" fmla="*/ 5413971 w 7903601"/>
              <a:gd name="connsiteY228" fmla="*/ 1198889 h 5484026"/>
              <a:gd name="connsiteX229" fmla="*/ 5437710 w 7903601"/>
              <a:gd name="connsiteY229" fmla="*/ 1163278 h 5484026"/>
              <a:gd name="connsiteX230" fmla="*/ 5485188 w 7903601"/>
              <a:gd name="connsiteY230" fmla="*/ 1103927 h 5484026"/>
              <a:gd name="connsiteX231" fmla="*/ 5520797 w 7903601"/>
              <a:gd name="connsiteY231" fmla="*/ 1044576 h 5484026"/>
              <a:gd name="connsiteX232" fmla="*/ 5532666 w 7903601"/>
              <a:gd name="connsiteY232" fmla="*/ 997096 h 5484026"/>
              <a:gd name="connsiteX233" fmla="*/ 5544536 w 7903601"/>
              <a:gd name="connsiteY233" fmla="*/ 937745 h 5484026"/>
              <a:gd name="connsiteX234" fmla="*/ 5556405 w 7903601"/>
              <a:gd name="connsiteY234" fmla="*/ 902134 h 5484026"/>
              <a:gd name="connsiteX235" fmla="*/ 5532666 w 7903601"/>
              <a:gd name="connsiteY235" fmla="*/ 795302 h 5484026"/>
              <a:gd name="connsiteX236" fmla="*/ 5497058 w 7903601"/>
              <a:gd name="connsiteY236" fmla="*/ 771562 h 5484026"/>
              <a:gd name="connsiteX237" fmla="*/ 5342753 w 7903601"/>
              <a:gd name="connsiteY237" fmla="*/ 783432 h 5484026"/>
              <a:gd name="connsiteX238" fmla="*/ 5271536 w 7903601"/>
              <a:gd name="connsiteY238" fmla="*/ 807173 h 5484026"/>
              <a:gd name="connsiteX239" fmla="*/ 5235928 w 7903601"/>
              <a:gd name="connsiteY239" fmla="*/ 842783 h 5484026"/>
              <a:gd name="connsiteX240" fmla="*/ 5140971 w 7903601"/>
              <a:gd name="connsiteY240" fmla="*/ 925874 h 5484026"/>
              <a:gd name="connsiteX241" fmla="*/ 5105363 w 7903601"/>
              <a:gd name="connsiteY241" fmla="*/ 985225 h 5484026"/>
              <a:gd name="connsiteX242" fmla="*/ 5081624 w 7903601"/>
              <a:gd name="connsiteY242" fmla="*/ 1056446 h 5484026"/>
              <a:gd name="connsiteX243" fmla="*/ 5057884 w 7903601"/>
              <a:gd name="connsiteY243" fmla="*/ 1092057 h 5484026"/>
              <a:gd name="connsiteX244" fmla="*/ 5046015 w 7903601"/>
              <a:gd name="connsiteY244" fmla="*/ 1127668 h 5484026"/>
              <a:gd name="connsiteX245" fmla="*/ 4986667 w 7903601"/>
              <a:gd name="connsiteY245" fmla="*/ 1234499 h 5484026"/>
              <a:gd name="connsiteX246" fmla="*/ 4927319 w 7903601"/>
              <a:gd name="connsiteY246" fmla="*/ 1305720 h 5484026"/>
              <a:gd name="connsiteX247" fmla="*/ 4903580 w 7903601"/>
              <a:gd name="connsiteY247" fmla="*/ 1270110 h 5484026"/>
              <a:gd name="connsiteX248" fmla="*/ 4891711 w 7903601"/>
              <a:gd name="connsiteY248" fmla="*/ 1234499 h 5484026"/>
              <a:gd name="connsiteX249" fmla="*/ 4856102 w 7903601"/>
              <a:gd name="connsiteY249" fmla="*/ 1198889 h 5484026"/>
              <a:gd name="connsiteX250" fmla="*/ 4844233 w 7903601"/>
              <a:gd name="connsiteY250" fmla="*/ 1163278 h 5484026"/>
              <a:gd name="connsiteX251" fmla="*/ 4796754 w 7903601"/>
              <a:gd name="connsiteY251" fmla="*/ 1092057 h 5484026"/>
              <a:gd name="connsiteX252" fmla="*/ 4761146 w 7903601"/>
              <a:gd name="connsiteY252" fmla="*/ 1020836 h 5484026"/>
              <a:gd name="connsiteX253" fmla="*/ 4737407 w 7903601"/>
              <a:gd name="connsiteY253" fmla="*/ 949615 h 5484026"/>
              <a:gd name="connsiteX254" fmla="*/ 4630581 w 7903601"/>
              <a:gd name="connsiteY254" fmla="*/ 819043 h 5484026"/>
              <a:gd name="connsiteX255" fmla="*/ 4606842 w 7903601"/>
              <a:gd name="connsiteY255" fmla="*/ 795302 h 5484026"/>
              <a:gd name="connsiteX256" fmla="*/ 4523755 w 7903601"/>
              <a:gd name="connsiteY256" fmla="*/ 771562 h 5484026"/>
              <a:gd name="connsiteX257" fmla="*/ 4428799 w 7903601"/>
              <a:gd name="connsiteY257" fmla="*/ 783432 h 5484026"/>
              <a:gd name="connsiteX258" fmla="*/ 4357581 w 7903601"/>
              <a:gd name="connsiteY258" fmla="*/ 866524 h 5484026"/>
              <a:gd name="connsiteX259" fmla="*/ 4333842 w 7903601"/>
              <a:gd name="connsiteY259" fmla="*/ 937745 h 5484026"/>
              <a:gd name="connsiteX260" fmla="*/ 4310103 w 7903601"/>
              <a:gd name="connsiteY260" fmla="*/ 1020836 h 5484026"/>
              <a:gd name="connsiteX261" fmla="*/ 4321973 w 7903601"/>
              <a:gd name="connsiteY261" fmla="*/ 1151408 h 5484026"/>
              <a:gd name="connsiteX262" fmla="*/ 4333842 w 7903601"/>
              <a:gd name="connsiteY262" fmla="*/ 1198889 h 5484026"/>
              <a:gd name="connsiteX263" fmla="*/ 4357581 w 7903601"/>
              <a:gd name="connsiteY263" fmla="*/ 1365071 h 5484026"/>
              <a:gd name="connsiteX264" fmla="*/ 4345712 w 7903601"/>
              <a:gd name="connsiteY264" fmla="*/ 1614345 h 5484026"/>
              <a:gd name="connsiteX265" fmla="*/ 4333842 w 7903601"/>
              <a:gd name="connsiteY265" fmla="*/ 1709307 h 5484026"/>
              <a:gd name="connsiteX266" fmla="*/ 4321973 w 7903601"/>
              <a:gd name="connsiteY266" fmla="*/ 2029802 h 5484026"/>
              <a:gd name="connsiteX267" fmla="*/ 4286364 w 7903601"/>
              <a:gd name="connsiteY267" fmla="*/ 2101023 h 5484026"/>
              <a:gd name="connsiteX268" fmla="*/ 4238886 w 7903601"/>
              <a:gd name="connsiteY268" fmla="*/ 2195984 h 5484026"/>
              <a:gd name="connsiteX269" fmla="*/ 4203277 w 7903601"/>
              <a:gd name="connsiteY269" fmla="*/ 2255335 h 5484026"/>
              <a:gd name="connsiteX270" fmla="*/ 4179538 w 7903601"/>
              <a:gd name="connsiteY270" fmla="*/ 2314686 h 5484026"/>
              <a:gd name="connsiteX271" fmla="*/ 4167669 w 7903601"/>
              <a:gd name="connsiteY271" fmla="*/ 2350297 h 5484026"/>
              <a:gd name="connsiteX272" fmla="*/ 4143930 w 7903601"/>
              <a:gd name="connsiteY272" fmla="*/ 2385907 h 5484026"/>
              <a:gd name="connsiteX273" fmla="*/ 4072712 w 7903601"/>
              <a:gd name="connsiteY273" fmla="*/ 2374037 h 5484026"/>
              <a:gd name="connsiteX274" fmla="*/ 4048973 w 7903601"/>
              <a:gd name="connsiteY274" fmla="*/ 2338427 h 5484026"/>
              <a:gd name="connsiteX275" fmla="*/ 4025234 w 7903601"/>
              <a:gd name="connsiteY275" fmla="*/ 2314686 h 5484026"/>
              <a:gd name="connsiteX276" fmla="*/ 4001495 w 7903601"/>
              <a:gd name="connsiteY276" fmla="*/ 2231595 h 5484026"/>
              <a:gd name="connsiteX277" fmla="*/ 3977756 w 7903601"/>
              <a:gd name="connsiteY277" fmla="*/ 2160374 h 5484026"/>
              <a:gd name="connsiteX278" fmla="*/ 3954017 w 7903601"/>
              <a:gd name="connsiteY278" fmla="*/ 2053542 h 5484026"/>
              <a:gd name="connsiteX279" fmla="*/ 3965886 w 7903601"/>
              <a:gd name="connsiteY279" fmla="*/ 1887360 h 5484026"/>
              <a:gd name="connsiteX280" fmla="*/ 3977756 w 7903601"/>
              <a:gd name="connsiteY280" fmla="*/ 1851749 h 5484026"/>
              <a:gd name="connsiteX281" fmla="*/ 4013365 w 7903601"/>
              <a:gd name="connsiteY281" fmla="*/ 1733047 h 5484026"/>
              <a:gd name="connsiteX282" fmla="*/ 4060843 w 7903601"/>
              <a:gd name="connsiteY282" fmla="*/ 1649956 h 5484026"/>
              <a:gd name="connsiteX283" fmla="*/ 4096451 w 7903601"/>
              <a:gd name="connsiteY283" fmla="*/ 1543124 h 5484026"/>
              <a:gd name="connsiteX284" fmla="*/ 4120190 w 7903601"/>
              <a:gd name="connsiteY284" fmla="*/ 1507514 h 5484026"/>
              <a:gd name="connsiteX285" fmla="*/ 4132060 w 7903601"/>
              <a:gd name="connsiteY285" fmla="*/ 1471903 h 5484026"/>
              <a:gd name="connsiteX286" fmla="*/ 4155799 w 7903601"/>
              <a:gd name="connsiteY286" fmla="*/ 1376942 h 5484026"/>
              <a:gd name="connsiteX287" fmla="*/ 4167669 w 7903601"/>
              <a:gd name="connsiteY287" fmla="*/ 1329461 h 5484026"/>
              <a:gd name="connsiteX288" fmla="*/ 4167669 w 7903601"/>
              <a:gd name="connsiteY288" fmla="*/ 1020836 h 5484026"/>
              <a:gd name="connsiteX289" fmla="*/ 4155799 w 7903601"/>
              <a:gd name="connsiteY289" fmla="*/ 902134 h 5484026"/>
              <a:gd name="connsiteX290" fmla="*/ 4072712 w 7903601"/>
              <a:gd name="connsiteY290" fmla="*/ 854653 h 5484026"/>
              <a:gd name="connsiteX291" fmla="*/ 4025234 w 7903601"/>
              <a:gd name="connsiteY291" fmla="*/ 830913 h 5484026"/>
              <a:gd name="connsiteX292" fmla="*/ 3835321 w 7903601"/>
              <a:gd name="connsiteY292" fmla="*/ 842783 h 5484026"/>
              <a:gd name="connsiteX293" fmla="*/ 3799713 w 7903601"/>
              <a:gd name="connsiteY293" fmla="*/ 866524 h 5484026"/>
              <a:gd name="connsiteX294" fmla="*/ 3752235 w 7903601"/>
              <a:gd name="connsiteY294" fmla="*/ 890264 h 5484026"/>
              <a:gd name="connsiteX295" fmla="*/ 3657278 w 7903601"/>
              <a:gd name="connsiteY295" fmla="*/ 1032706 h 5484026"/>
              <a:gd name="connsiteX296" fmla="*/ 3645409 w 7903601"/>
              <a:gd name="connsiteY296" fmla="*/ 1068317 h 5484026"/>
              <a:gd name="connsiteX297" fmla="*/ 3633539 w 7903601"/>
              <a:gd name="connsiteY297" fmla="*/ 1115797 h 5484026"/>
              <a:gd name="connsiteX298" fmla="*/ 3609800 w 7903601"/>
              <a:gd name="connsiteY298" fmla="*/ 1388812 h 5484026"/>
              <a:gd name="connsiteX299" fmla="*/ 3586061 w 7903601"/>
              <a:gd name="connsiteY299" fmla="*/ 1566864 h 5484026"/>
              <a:gd name="connsiteX300" fmla="*/ 3562322 w 7903601"/>
              <a:gd name="connsiteY300" fmla="*/ 1626215 h 5484026"/>
              <a:gd name="connsiteX301" fmla="*/ 3538583 w 7903601"/>
              <a:gd name="connsiteY301" fmla="*/ 1804268 h 5484026"/>
              <a:gd name="connsiteX302" fmla="*/ 3550452 w 7903601"/>
              <a:gd name="connsiteY302" fmla="*/ 2148504 h 5484026"/>
              <a:gd name="connsiteX303" fmla="*/ 3538583 w 7903601"/>
              <a:gd name="connsiteY303" fmla="*/ 2480869 h 5484026"/>
              <a:gd name="connsiteX304" fmla="*/ 3514844 w 7903601"/>
              <a:gd name="connsiteY304" fmla="*/ 2528350 h 5484026"/>
              <a:gd name="connsiteX305" fmla="*/ 3455496 w 7903601"/>
              <a:gd name="connsiteY305" fmla="*/ 2599571 h 5484026"/>
              <a:gd name="connsiteX306" fmla="*/ 3419887 w 7903601"/>
              <a:gd name="connsiteY306" fmla="*/ 2623311 h 5484026"/>
              <a:gd name="connsiteX307" fmla="*/ 3277453 w 7903601"/>
              <a:gd name="connsiteY307" fmla="*/ 2611441 h 5484026"/>
              <a:gd name="connsiteX308" fmla="*/ 3182496 w 7903601"/>
              <a:gd name="connsiteY308" fmla="*/ 2552090 h 5484026"/>
              <a:gd name="connsiteX309" fmla="*/ 3111279 w 7903601"/>
              <a:gd name="connsiteY309" fmla="*/ 2468999 h 5484026"/>
              <a:gd name="connsiteX310" fmla="*/ 3087540 w 7903601"/>
              <a:gd name="connsiteY310" fmla="*/ 2433388 h 5484026"/>
              <a:gd name="connsiteX311" fmla="*/ 3051931 w 7903601"/>
              <a:gd name="connsiteY311" fmla="*/ 2350297 h 5484026"/>
              <a:gd name="connsiteX312" fmla="*/ 3028192 w 7903601"/>
              <a:gd name="connsiteY312" fmla="*/ 2314686 h 5484026"/>
              <a:gd name="connsiteX313" fmla="*/ 2992584 w 7903601"/>
              <a:gd name="connsiteY313" fmla="*/ 2207855 h 5484026"/>
              <a:gd name="connsiteX314" fmla="*/ 2956975 w 7903601"/>
              <a:gd name="connsiteY314" fmla="*/ 2112893 h 5484026"/>
              <a:gd name="connsiteX315" fmla="*/ 2968845 w 7903601"/>
              <a:gd name="connsiteY315" fmla="*/ 1958581 h 5484026"/>
              <a:gd name="connsiteX316" fmla="*/ 2980714 w 7903601"/>
              <a:gd name="connsiteY316" fmla="*/ 1922970 h 5484026"/>
              <a:gd name="connsiteX317" fmla="*/ 2992584 w 7903601"/>
              <a:gd name="connsiteY317" fmla="*/ 1875489 h 5484026"/>
              <a:gd name="connsiteX318" fmla="*/ 3016323 w 7903601"/>
              <a:gd name="connsiteY318" fmla="*/ 1649956 h 5484026"/>
              <a:gd name="connsiteX319" fmla="*/ 3040062 w 7903601"/>
              <a:gd name="connsiteY319" fmla="*/ 1614345 h 5484026"/>
              <a:gd name="connsiteX320" fmla="*/ 3051931 w 7903601"/>
              <a:gd name="connsiteY320" fmla="*/ 1578735 h 5484026"/>
              <a:gd name="connsiteX321" fmla="*/ 3099410 w 7903601"/>
              <a:gd name="connsiteY321" fmla="*/ 1460033 h 5484026"/>
              <a:gd name="connsiteX322" fmla="*/ 3135018 w 7903601"/>
              <a:gd name="connsiteY322" fmla="*/ 1293850 h 5484026"/>
              <a:gd name="connsiteX323" fmla="*/ 3146888 w 7903601"/>
              <a:gd name="connsiteY323" fmla="*/ 1187019 h 5484026"/>
              <a:gd name="connsiteX324" fmla="*/ 3182496 w 7903601"/>
              <a:gd name="connsiteY324" fmla="*/ 1115797 h 5484026"/>
              <a:gd name="connsiteX325" fmla="*/ 3229975 w 7903601"/>
              <a:gd name="connsiteY325" fmla="*/ 961485 h 5484026"/>
              <a:gd name="connsiteX326" fmla="*/ 3253714 w 7903601"/>
              <a:gd name="connsiteY326" fmla="*/ 902134 h 5484026"/>
              <a:gd name="connsiteX327" fmla="*/ 3265583 w 7903601"/>
              <a:gd name="connsiteY327" fmla="*/ 854653 h 5484026"/>
              <a:gd name="connsiteX328" fmla="*/ 3289322 w 7903601"/>
              <a:gd name="connsiteY328" fmla="*/ 747822 h 5484026"/>
              <a:gd name="connsiteX329" fmla="*/ 3313061 w 7903601"/>
              <a:gd name="connsiteY329" fmla="*/ 712211 h 5484026"/>
              <a:gd name="connsiteX330" fmla="*/ 3324931 w 7903601"/>
              <a:gd name="connsiteY330" fmla="*/ 676601 h 5484026"/>
              <a:gd name="connsiteX331" fmla="*/ 3348670 w 7903601"/>
              <a:gd name="connsiteY331" fmla="*/ 652860 h 5484026"/>
              <a:gd name="connsiteX332" fmla="*/ 3396148 w 7903601"/>
              <a:gd name="connsiteY332" fmla="*/ 581639 h 5484026"/>
              <a:gd name="connsiteX333" fmla="*/ 3419887 w 7903601"/>
              <a:gd name="connsiteY333" fmla="*/ 546028 h 5484026"/>
              <a:gd name="connsiteX334" fmla="*/ 3467366 w 7903601"/>
              <a:gd name="connsiteY334" fmla="*/ 427327 h 5484026"/>
              <a:gd name="connsiteX335" fmla="*/ 3491105 w 7903601"/>
              <a:gd name="connsiteY335" fmla="*/ 284884 h 5484026"/>
              <a:gd name="connsiteX336" fmla="*/ 3514844 w 7903601"/>
              <a:gd name="connsiteY336" fmla="*/ 213663 h 5484026"/>
              <a:gd name="connsiteX337" fmla="*/ 3491105 w 7903601"/>
              <a:gd name="connsiteY337" fmla="*/ 94961 h 5484026"/>
              <a:gd name="connsiteX338" fmla="*/ 3455496 w 7903601"/>
              <a:gd name="connsiteY338" fmla="*/ 59351 h 5484026"/>
              <a:gd name="connsiteX339" fmla="*/ 3289322 w 7903601"/>
              <a:gd name="connsiteY339" fmla="*/ 0 h 5484026"/>
              <a:gd name="connsiteX340" fmla="*/ 3146888 w 7903601"/>
              <a:gd name="connsiteY340" fmla="*/ 11870 h 5484026"/>
              <a:gd name="connsiteX341" fmla="*/ 3111279 w 7903601"/>
              <a:gd name="connsiteY341" fmla="*/ 23740 h 5484026"/>
              <a:gd name="connsiteX342" fmla="*/ 3051931 w 7903601"/>
              <a:gd name="connsiteY342" fmla="*/ 83091 h 5484026"/>
              <a:gd name="connsiteX343" fmla="*/ 3004453 w 7903601"/>
              <a:gd name="connsiteY343" fmla="*/ 142442 h 5484026"/>
              <a:gd name="connsiteX344" fmla="*/ 2992584 w 7903601"/>
              <a:gd name="connsiteY344" fmla="*/ 178053 h 5484026"/>
              <a:gd name="connsiteX345" fmla="*/ 2933236 w 7903601"/>
              <a:gd name="connsiteY345" fmla="*/ 261144 h 5484026"/>
              <a:gd name="connsiteX346" fmla="*/ 2873888 w 7903601"/>
              <a:gd name="connsiteY346" fmla="*/ 332365 h 5484026"/>
              <a:gd name="connsiteX347" fmla="*/ 2778932 w 7903601"/>
              <a:gd name="connsiteY347" fmla="*/ 474807 h 5484026"/>
              <a:gd name="connsiteX348" fmla="*/ 2719584 w 7903601"/>
              <a:gd name="connsiteY348" fmla="*/ 546028 h 5484026"/>
              <a:gd name="connsiteX349" fmla="*/ 2695845 w 7903601"/>
              <a:gd name="connsiteY349" fmla="*/ 593509 h 5484026"/>
              <a:gd name="connsiteX350" fmla="*/ 2648367 w 7903601"/>
              <a:gd name="connsiteY350" fmla="*/ 664730 h 5484026"/>
              <a:gd name="connsiteX351" fmla="*/ 2624628 w 7903601"/>
              <a:gd name="connsiteY351" fmla="*/ 724081 h 5484026"/>
              <a:gd name="connsiteX352" fmla="*/ 2577150 w 7903601"/>
              <a:gd name="connsiteY352" fmla="*/ 795302 h 5484026"/>
              <a:gd name="connsiteX353" fmla="*/ 2541541 w 7903601"/>
              <a:gd name="connsiteY353" fmla="*/ 890264 h 5484026"/>
              <a:gd name="connsiteX354" fmla="*/ 2529672 w 7903601"/>
              <a:gd name="connsiteY354" fmla="*/ 925874 h 5484026"/>
              <a:gd name="connsiteX355" fmla="*/ 2505932 w 7903601"/>
              <a:gd name="connsiteY355" fmla="*/ 961485 h 5484026"/>
              <a:gd name="connsiteX356" fmla="*/ 2410976 w 7903601"/>
              <a:gd name="connsiteY356" fmla="*/ 1056446 h 5484026"/>
              <a:gd name="connsiteX357" fmla="*/ 2363498 w 7903601"/>
              <a:gd name="connsiteY357" fmla="*/ 1068317 h 5484026"/>
              <a:gd name="connsiteX358" fmla="*/ 2327889 w 7903601"/>
              <a:gd name="connsiteY358" fmla="*/ 1044576 h 5484026"/>
              <a:gd name="connsiteX359" fmla="*/ 2292281 w 7903601"/>
              <a:gd name="connsiteY359" fmla="*/ 1032706 h 5484026"/>
              <a:gd name="connsiteX360" fmla="*/ 2185455 w 7903601"/>
              <a:gd name="connsiteY360" fmla="*/ 914004 h 5484026"/>
              <a:gd name="connsiteX361" fmla="*/ 2161716 w 7903601"/>
              <a:gd name="connsiteY361" fmla="*/ 878394 h 5484026"/>
              <a:gd name="connsiteX362" fmla="*/ 2090498 w 7903601"/>
              <a:gd name="connsiteY362" fmla="*/ 712211 h 5484026"/>
              <a:gd name="connsiteX363" fmla="*/ 2066759 w 7903601"/>
              <a:gd name="connsiteY363" fmla="*/ 676601 h 5484026"/>
              <a:gd name="connsiteX364" fmla="*/ 2043020 w 7903601"/>
              <a:gd name="connsiteY364" fmla="*/ 652860 h 5484026"/>
              <a:gd name="connsiteX365" fmla="*/ 2007412 w 7903601"/>
              <a:gd name="connsiteY365" fmla="*/ 605379 h 5484026"/>
              <a:gd name="connsiteX366" fmla="*/ 1900586 w 7903601"/>
              <a:gd name="connsiteY366" fmla="*/ 486678 h 5484026"/>
              <a:gd name="connsiteX367" fmla="*/ 1876847 w 7903601"/>
              <a:gd name="connsiteY367" fmla="*/ 462937 h 5484026"/>
              <a:gd name="connsiteX368" fmla="*/ 1841238 w 7903601"/>
              <a:gd name="connsiteY368" fmla="*/ 439197 h 5484026"/>
              <a:gd name="connsiteX369" fmla="*/ 1781890 w 7903601"/>
              <a:gd name="connsiteY369" fmla="*/ 391716 h 5484026"/>
              <a:gd name="connsiteX370" fmla="*/ 1746282 w 7903601"/>
              <a:gd name="connsiteY370" fmla="*/ 379846 h 5484026"/>
              <a:gd name="connsiteX371" fmla="*/ 1710673 w 7903601"/>
              <a:gd name="connsiteY371" fmla="*/ 356106 h 5484026"/>
              <a:gd name="connsiteX372" fmla="*/ 1580108 w 7903601"/>
              <a:gd name="connsiteY372" fmla="*/ 320495 h 5484026"/>
              <a:gd name="connsiteX373" fmla="*/ 1378326 w 7903601"/>
              <a:gd name="connsiteY373" fmla="*/ 332365 h 5484026"/>
              <a:gd name="connsiteX374" fmla="*/ 1283369 w 7903601"/>
              <a:gd name="connsiteY374" fmla="*/ 391716 h 5484026"/>
              <a:gd name="connsiteX375" fmla="*/ 1235891 w 7903601"/>
              <a:gd name="connsiteY375" fmla="*/ 427327 h 5484026"/>
              <a:gd name="connsiteX376" fmla="*/ 1212152 w 7903601"/>
              <a:gd name="connsiteY376" fmla="*/ 462937 h 5484026"/>
              <a:gd name="connsiteX377" fmla="*/ 1164674 w 7903601"/>
              <a:gd name="connsiteY377" fmla="*/ 581639 h 5484026"/>
              <a:gd name="connsiteX378" fmla="*/ 1152804 w 7903601"/>
              <a:gd name="connsiteY378" fmla="*/ 617250 h 5484026"/>
              <a:gd name="connsiteX379" fmla="*/ 1176544 w 7903601"/>
              <a:gd name="connsiteY379" fmla="*/ 795302 h 5484026"/>
              <a:gd name="connsiteX380" fmla="*/ 1188413 w 7903601"/>
              <a:gd name="connsiteY380" fmla="*/ 842783 h 5484026"/>
              <a:gd name="connsiteX381" fmla="*/ 1224022 w 7903601"/>
              <a:gd name="connsiteY381" fmla="*/ 914004 h 5484026"/>
              <a:gd name="connsiteX382" fmla="*/ 1259630 w 7903601"/>
              <a:gd name="connsiteY382" fmla="*/ 961485 h 5484026"/>
              <a:gd name="connsiteX383" fmla="*/ 1390195 w 7903601"/>
              <a:gd name="connsiteY383" fmla="*/ 1115797 h 5484026"/>
              <a:gd name="connsiteX384" fmla="*/ 1425804 w 7903601"/>
              <a:gd name="connsiteY384" fmla="*/ 1127668 h 5484026"/>
              <a:gd name="connsiteX385" fmla="*/ 1473282 w 7903601"/>
              <a:gd name="connsiteY385" fmla="*/ 1163278 h 5484026"/>
              <a:gd name="connsiteX386" fmla="*/ 1532630 w 7903601"/>
              <a:gd name="connsiteY386" fmla="*/ 1198889 h 5484026"/>
              <a:gd name="connsiteX387" fmla="*/ 1580108 w 7903601"/>
              <a:gd name="connsiteY387" fmla="*/ 1258240 h 5484026"/>
              <a:gd name="connsiteX388" fmla="*/ 1651325 w 7903601"/>
              <a:gd name="connsiteY388" fmla="*/ 1317591 h 5484026"/>
              <a:gd name="connsiteX389" fmla="*/ 1698803 w 7903601"/>
              <a:gd name="connsiteY389" fmla="*/ 1376942 h 5484026"/>
              <a:gd name="connsiteX390" fmla="*/ 1817499 w 7903601"/>
              <a:gd name="connsiteY390" fmla="*/ 1519384 h 5484026"/>
              <a:gd name="connsiteX391" fmla="*/ 1841238 w 7903601"/>
              <a:gd name="connsiteY391" fmla="*/ 1566864 h 5484026"/>
              <a:gd name="connsiteX392" fmla="*/ 1888716 w 7903601"/>
              <a:gd name="connsiteY392" fmla="*/ 1685566 h 5484026"/>
              <a:gd name="connsiteX393" fmla="*/ 1912455 w 7903601"/>
              <a:gd name="connsiteY393" fmla="*/ 1721177 h 5484026"/>
              <a:gd name="connsiteX394" fmla="*/ 1936194 w 7903601"/>
              <a:gd name="connsiteY394" fmla="*/ 1780528 h 5484026"/>
              <a:gd name="connsiteX395" fmla="*/ 2007412 w 7903601"/>
              <a:gd name="connsiteY395" fmla="*/ 1863619 h 5484026"/>
              <a:gd name="connsiteX396" fmla="*/ 2090498 w 7903601"/>
              <a:gd name="connsiteY396" fmla="*/ 1970451 h 5484026"/>
              <a:gd name="connsiteX397" fmla="*/ 2185455 w 7903601"/>
              <a:gd name="connsiteY397" fmla="*/ 2077282 h 5484026"/>
              <a:gd name="connsiteX398" fmla="*/ 2304150 w 7903601"/>
              <a:gd name="connsiteY398" fmla="*/ 2195984 h 5484026"/>
              <a:gd name="connsiteX399" fmla="*/ 2375367 w 7903601"/>
              <a:gd name="connsiteY399" fmla="*/ 2267205 h 5484026"/>
              <a:gd name="connsiteX400" fmla="*/ 2458454 w 7903601"/>
              <a:gd name="connsiteY400" fmla="*/ 2338427 h 5484026"/>
              <a:gd name="connsiteX401" fmla="*/ 2505932 w 7903601"/>
              <a:gd name="connsiteY401" fmla="*/ 2374037 h 5484026"/>
              <a:gd name="connsiteX402" fmla="*/ 2541541 w 7903601"/>
              <a:gd name="connsiteY402" fmla="*/ 2409648 h 5484026"/>
              <a:gd name="connsiteX403" fmla="*/ 2648367 w 7903601"/>
              <a:gd name="connsiteY403" fmla="*/ 2492739 h 5484026"/>
              <a:gd name="connsiteX404" fmla="*/ 2743323 w 7903601"/>
              <a:gd name="connsiteY404" fmla="*/ 2587700 h 5484026"/>
              <a:gd name="connsiteX405" fmla="*/ 2790802 w 7903601"/>
              <a:gd name="connsiteY405" fmla="*/ 2647051 h 5484026"/>
              <a:gd name="connsiteX406" fmla="*/ 2850149 w 7903601"/>
              <a:gd name="connsiteY406" fmla="*/ 2706402 h 5484026"/>
              <a:gd name="connsiteX407" fmla="*/ 2921366 w 7903601"/>
              <a:gd name="connsiteY407" fmla="*/ 2825104 h 5484026"/>
              <a:gd name="connsiteX408" fmla="*/ 2992584 w 7903601"/>
              <a:gd name="connsiteY408" fmla="*/ 2908196 h 5484026"/>
              <a:gd name="connsiteX409" fmla="*/ 3051931 w 7903601"/>
              <a:gd name="connsiteY409" fmla="*/ 3003157 h 5484026"/>
              <a:gd name="connsiteX410" fmla="*/ 3135018 w 7903601"/>
              <a:gd name="connsiteY410" fmla="*/ 3098118 h 5484026"/>
              <a:gd name="connsiteX411" fmla="*/ 3158757 w 7903601"/>
              <a:gd name="connsiteY411" fmla="*/ 3145599 h 5484026"/>
              <a:gd name="connsiteX412" fmla="*/ 3182496 w 7903601"/>
              <a:gd name="connsiteY412" fmla="*/ 3169340 h 5484026"/>
              <a:gd name="connsiteX413" fmla="*/ 3206236 w 7903601"/>
              <a:gd name="connsiteY413" fmla="*/ 3204950 h 5484026"/>
              <a:gd name="connsiteX414" fmla="*/ 3277453 w 7903601"/>
              <a:gd name="connsiteY414" fmla="*/ 3299912 h 5484026"/>
              <a:gd name="connsiteX415" fmla="*/ 3372409 w 7903601"/>
              <a:gd name="connsiteY415" fmla="*/ 3454224 h 5484026"/>
              <a:gd name="connsiteX416" fmla="*/ 3408018 w 7903601"/>
              <a:gd name="connsiteY416" fmla="*/ 3513575 h 5484026"/>
              <a:gd name="connsiteX417" fmla="*/ 3455496 w 7903601"/>
              <a:gd name="connsiteY417" fmla="*/ 3632277 h 5484026"/>
              <a:gd name="connsiteX418" fmla="*/ 3491105 w 7903601"/>
              <a:gd name="connsiteY418" fmla="*/ 3691628 h 5484026"/>
              <a:gd name="connsiteX419" fmla="*/ 3526713 w 7903601"/>
              <a:gd name="connsiteY419" fmla="*/ 3798459 h 5484026"/>
              <a:gd name="connsiteX420" fmla="*/ 3574191 w 7903601"/>
              <a:gd name="connsiteY420" fmla="*/ 3905291 h 5484026"/>
              <a:gd name="connsiteX421" fmla="*/ 3586061 w 7903601"/>
              <a:gd name="connsiteY421" fmla="*/ 3988382 h 5484026"/>
              <a:gd name="connsiteX422" fmla="*/ 3645409 w 7903601"/>
              <a:gd name="connsiteY422" fmla="*/ 4154565 h 5484026"/>
              <a:gd name="connsiteX423" fmla="*/ 3669148 w 7903601"/>
              <a:gd name="connsiteY423" fmla="*/ 4629372 h 5484026"/>
              <a:gd name="connsiteX424" fmla="*/ 3633539 w 7903601"/>
              <a:gd name="connsiteY424" fmla="*/ 5009218 h 5484026"/>
              <a:gd name="connsiteX425" fmla="*/ 3609800 w 7903601"/>
              <a:gd name="connsiteY425" fmla="*/ 5032959 h 5484026"/>
              <a:gd name="connsiteX426" fmla="*/ 3574191 w 7903601"/>
              <a:gd name="connsiteY426" fmla="*/ 5056699 h 5484026"/>
              <a:gd name="connsiteX427" fmla="*/ 3491105 w 7903601"/>
              <a:gd name="connsiteY427" fmla="*/ 4985478 h 5484026"/>
              <a:gd name="connsiteX428" fmla="*/ 3443626 w 7903601"/>
              <a:gd name="connsiteY428" fmla="*/ 4914257 h 5484026"/>
              <a:gd name="connsiteX429" fmla="*/ 3396148 w 7903601"/>
              <a:gd name="connsiteY429" fmla="*/ 4843036 h 5484026"/>
              <a:gd name="connsiteX430" fmla="*/ 3348670 w 7903601"/>
              <a:gd name="connsiteY430" fmla="*/ 4771815 h 5484026"/>
              <a:gd name="connsiteX431" fmla="*/ 3301192 w 7903601"/>
              <a:gd name="connsiteY431" fmla="*/ 4712464 h 5484026"/>
              <a:gd name="connsiteX432" fmla="*/ 3265583 w 7903601"/>
              <a:gd name="connsiteY432" fmla="*/ 4664983 h 5484026"/>
              <a:gd name="connsiteX433" fmla="*/ 3229975 w 7903601"/>
              <a:gd name="connsiteY433" fmla="*/ 4605632 h 5484026"/>
              <a:gd name="connsiteX434" fmla="*/ 3170627 w 7903601"/>
              <a:gd name="connsiteY434" fmla="*/ 4534411 h 5484026"/>
              <a:gd name="connsiteX435" fmla="*/ 3135018 w 7903601"/>
              <a:gd name="connsiteY435" fmla="*/ 4463190 h 5484026"/>
              <a:gd name="connsiteX436" fmla="*/ 3040062 w 7903601"/>
              <a:gd name="connsiteY436" fmla="*/ 4344488 h 5484026"/>
              <a:gd name="connsiteX437" fmla="*/ 3004453 w 7903601"/>
              <a:gd name="connsiteY437" fmla="*/ 4308877 h 5484026"/>
              <a:gd name="connsiteX438" fmla="*/ 2956975 w 7903601"/>
              <a:gd name="connsiteY438" fmla="*/ 4237656 h 5484026"/>
              <a:gd name="connsiteX439" fmla="*/ 2909497 w 7903601"/>
              <a:gd name="connsiteY439" fmla="*/ 4142695 h 5484026"/>
              <a:gd name="connsiteX440" fmla="*/ 2862019 w 7903601"/>
              <a:gd name="connsiteY440" fmla="*/ 4083344 h 5484026"/>
              <a:gd name="connsiteX441" fmla="*/ 2826410 w 7903601"/>
              <a:gd name="connsiteY441" fmla="*/ 4012123 h 5484026"/>
              <a:gd name="connsiteX442" fmla="*/ 2719584 w 7903601"/>
              <a:gd name="connsiteY442" fmla="*/ 3893421 h 5484026"/>
              <a:gd name="connsiteX443" fmla="*/ 2648367 w 7903601"/>
              <a:gd name="connsiteY443" fmla="*/ 3845940 h 5484026"/>
              <a:gd name="connsiteX444" fmla="*/ 2565280 w 7903601"/>
              <a:gd name="connsiteY444" fmla="*/ 3774719 h 5484026"/>
              <a:gd name="connsiteX445" fmla="*/ 2517802 w 7903601"/>
              <a:gd name="connsiteY445" fmla="*/ 3727238 h 5484026"/>
              <a:gd name="connsiteX446" fmla="*/ 2446585 w 7903601"/>
              <a:gd name="connsiteY446" fmla="*/ 3691628 h 5484026"/>
              <a:gd name="connsiteX447" fmla="*/ 2351628 w 7903601"/>
              <a:gd name="connsiteY447" fmla="*/ 3632277 h 5484026"/>
              <a:gd name="connsiteX448" fmla="*/ 2197324 w 7903601"/>
              <a:gd name="connsiteY448" fmla="*/ 3561056 h 5484026"/>
              <a:gd name="connsiteX449" fmla="*/ 2090498 w 7903601"/>
              <a:gd name="connsiteY449" fmla="*/ 3513575 h 5484026"/>
              <a:gd name="connsiteX450" fmla="*/ 2043020 w 7903601"/>
              <a:gd name="connsiteY450" fmla="*/ 3501705 h 5484026"/>
              <a:gd name="connsiteX451" fmla="*/ 2007412 w 7903601"/>
              <a:gd name="connsiteY451" fmla="*/ 3489835 h 5484026"/>
              <a:gd name="connsiteX452" fmla="*/ 1959933 w 7903601"/>
              <a:gd name="connsiteY452" fmla="*/ 3477964 h 5484026"/>
              <a:gd name="connsiteX453" fmla="*/ 1912455 w 7903601"/>
              <a:gd name="connsiteY453" fmla="*/ 3454224 h 5484026"/>
              <a:gd name="connsiteX454" fmla="*/ 1876847 w 7903601"/>
              <a:gd name="connsiteY454" fmla="*/ 3442354 h 5484026"/>
              <a:gd name="connsiteX455" fmla="*/ 1841238 w 7903601"/>
              <a:gd name="connsiteY455" fmla="*/ 3418614 h 5484026"/>
              <a:gd name="connsiteX456" fmla="*/ 1746282 w 7903601"/>
              <a:gd name="connsiteY456" fmla="*/ 3359263 h 5484026"/>
              <a:gd name="connsiteX457" fmla="*/ 1675064 w 7903601"/>
              <a:gd name="connsiteY457" fmla="*/ 3288041 h 5484026"/>
              <a:gd name="connsiteX458" fmla="*/ 1651325 w 7903601"/>
              <a:gd name="connsiteY458" fmla="*/ 3240561 h 5484026"/>
              <a:gd name="connsiteX459" fmla="*/ 1615717 w 7903601"/>
              <a:gd name="connsiteY459" fmla="*/ 3181210 h 5484026"/>
              <a:gd name="connsiteX460" fmla="*/ 1603847 w 7903601"/>
              <a:gd name="connsiteY460" fmla="*/ 3121859 h 5484026"/>
              <a:gd name="connsiteX461" fmla="*/ 1580108 w 7903601"/>
              <a:gd name="connsiteY461" fmla="*/ 3050638 h 5484026"/>
              <a:gd name="connsiteX462" fmla="*/ 1568238 w 7903601"/>
              <a:gd name="connsiteY462" fmla="*/ 3015027 h 5484026"/>
              <a:gd name="connsiteX463" fmla="*/ 1532630 w 7903601"/>
              <a:gd name="connsiteY463" fmla="*/ 2884455 h 5484026"/>
              <a:gd name="connsiteX464" fmla="*/ 1568238 w 7903601"/>
              <a:gd name="connsiteY464" fmla="*/ 2611441 h 5484026"/>
              <a:gd name="connsiteX465" fmla="*/ 1591978 w 7903601"/>
              <a:gd name="connsiteY465" fmla="*/ 2552090 h 5484026"/>
              <a:gd name="connsiteX466" fmla="*/ 1591978 w 7903601"/>
              <a:gd name="connsiteY466" fmla="*/ 2326556 h 5484026"/>
              <a:gd name="connsiteX467" fmla="*/ 1556369 w 7903601"/>
              <a:gd name="connsiteY467" fmla="*/ 2267205 h 5484026"/>
              <a:gd name="connsiteX468" fmla="*/ 1449543 w 7903601"/>
              <a:gd name="connsiteY468" fmla="*/ 2255335 h 5484026"/>
              <a:gd name="connsiteX469" fmla="*/ 1307109 w 7903601"/>
              <a:gd name="connsiteY469" fmla="*/ 2267205 h 5484026"/>
              <a:gd name="connsiteX470" fmla="*/ 1188413 w 7903601"/>
              <a:gd name="connsiteY470" fmla="*/ 2290946 h 5484026"/>
              <a:gd name="connsiteX471" fmla="*/ 1093457 w 7903601"/>
              <a:gd name="connsiteY471" fmla="*/ 2350297 h 5484026"/>
              <a:gd name="connsiteX472" fmla="*/ 1010370 w 7903601"/>
              <a:gd name="connsiteY472" fmla="*/ 2421518 h 5484026"/>
              <a:gd name="connsiteX473" fmla="*/ 927283 w 7903601"/>
              <a:gd name="connsiteY473" fmla="*/ 2504609 h 5484026"/>
              <a:gd name="connsiteX474" fmla="*/ 903544 w 7903601"/>
              <a:gd name="connsiteY474" fmla="*/ 2552090 h 5484026"/>
              <a:gd name="connsiteX475" fmla="*/ 879805 w 7903601"/>
              <a:gd name="connsiteY475" fmla="*/ 2647051 h 5484026"/>
              <a:gd name="connsiteX476" fmla="*/ 867935 w 7903601"/>
              <a:gd name="connsiteY476" fmla="*/ 2753883 h 5484026"/>
              <a:gd name="connsiteX477" fmla="*/ 856066 w 7903601"/>
              <a:gd name="connsiteY477" fmla="*/ 2813234 h 5484026"/>
              <a:gd name="connsiteX478" fmla="*/ 832327 w 7903601"/>
              <a:gd name="connsiteY478" fmla="*/ 2765753 h 5484026"/>
              <a:gd name="connsiteX479" fmla="*/ 737370 w 7903601"/>
              <a:gd name="connsiteY479" fmla="*/ 2647051 h 5484026"/>
              <a:gd name="connsiteX480" fmla="*/ 654284 w 7903601"/>
              <a:gd name="connsiteY480" fmla="*/ 2552090 h 5484026"/>
              <a:gd name="connsiteX481" fmla="*/ 594936 w 7903601"/>
              <a:gd name="connsiteY481" fmla="*/ 2492739 h 5484026"/>
              <a:gd name="connsiteX482" fmla="*/ 559327 w 7903601"/>
              <a:gd name="connsiteY482" fmla="*/ 2445258 h 5484026"/>
              <a:gd name="connsiteX483" fmla="*/ 488110 w 7903601"/>
              <a:gd name="connsiteY483" fmla="*/ 2374037 h 5484026"/>
              <a:gd name="connsiteX484" fmla="*/ 416893 w 7903601"/>
              <a:gd name="connsiteY484" fmla="*/ 2326556 h 5484026"/>
              <a:gd name="connsiteX485" fmla="*/ 215110 w 7903601"/>
              <a:gd name="connsiteY485" fmla="*/ 2362167 h 5484026"/>
              <a:gd name="connsiteX486" fmla="*/ 108285 w 7903601"/>
              <a:gd name="connsiteY486" fmla="*/ 2445258 h 5484026"/>
              <a:gd name="connsiteX487" fmla="*/ 13328 w 7903601"/>
              <a:gd name="connsiteY487" fmla="*/ 2647051 h 5484026"/>
              <a:gd name="connsiteX488" fmla="*/ 25198 w 7903601"/>
              <a:gd name="connsiteY488" fmla="*/ 2872585 h 5484026"/>
              <a:gd name="connsiteX489" fmla="*/ 84545 w 7903601"/>
              <a:gd name="connsiteY489" fmla="*/ 2979417 h 5484026"/>
              <a:gd name="connsiteX490" fmla="*/ 108285 w 7903601"/>
              <a:gd name="connsiteY490" fmla="*/ 3050638 h 5484026"/>
              <a:gd name="connsiteX491" fmla="*/ 143893 w 7903601"/>
              <a:gd name="connsiteY491" fmla="*/ 3181210 h 5484026"/>
              <a:gd name="connsiteX492" fmla="*/ 167632 w 7903601"/>
              <a:gd name="connsiteY492" fmla="*/ 3216820 h 5484026"/>
              <a:gd name="connsiteX493" fmla="*/ 179502 w 7903601"/>
              <a:gd name="connsiteY493" fmla="*/ 3252431 h 5484026"/>
              <a:gd name="connsiteX494" fmla="*/ 215110 w 7903601"/>
              <a:gd name="connsiteY494" fmla="*/ 3299912 h 5484026"/>
              <a:gd name="connsiteX495" fmla="*/ 250719 w 7903601"/>
              <a:gd name="connsiteY495" fmla="*/ 3359263 h 5484026"/>
              <a:gd name="connsiteX496" fmla="*/ 286328 w 7903601"/>
              <a:gd name="connsiteY496" fmla="*/ 3406743 h 5484026"/>
              <a:gd name="connsiteX497" fmla="*/ 357545 w 7903601"/>
              <a:gd name="connsiteY497" fmla="*/ 3513575 h 5484026"/>
              <a:gd name="connsiteX498" fmla="*/ 381284 w 7903601"/>
              <a:gd name="connsiteY498" fmla="*/ 3549186 h 5484026"/>
              <a:gd name="connsiteX499" fmla="*/ 416893 w 7903601"/>
              <a:gd name="connsiteY499" fmla="*/ 3596666 h 5484026"/>
              <a:gd name="connsiteX500" fmla="*/ 488110 w 7903601"/>
              <a:gd name="connsiteY500" fmla="*/ 3644147 h 5484026"/>
              <a:gd name="connsiteX501" fmla="*/ 535588 w 7903601"/>
              <a:gd name="connsiteY501" fmla="*/ 3679758 h 5484026"/>
              <a:gd name="connsiteX502" fmla="*/ 594936 w 7903601"/>
              <a:gd name="connsiteY502" fmla="*/ 3715368 h 5484026"/>
              <a:gd name="connsiteX503" fmla="*/ 642414 w 7903601"/>
              <a:gd name="connsiteY503" fmla="*/ 3750979 h 5484026"/>
              <a:gd name="connsiteX504" fmla="*/ 772979 w 7903601"/>
              <a:gd name="connsiteY504" fmla="*/ 3798459 h 5484026"/>
              <a:gd name="connsiteX505" fmla="*/ 927283 w 7903601"/>
              <a:gd name="connsiteY505" fmla="*/ 3834070 h 5484026"/>
              <a:gd name="connsiteX506" fmla="*/ 1164674 w 7903601"/>
              <a:gd name="connsiteY506" fmla="*/ 3905291 h 5484026"/>
              <a:gd name="connsiteX507" fmla="*/ 1283369 w 7903601"/>
              <a:gd name="connsiteY507" fmla="*/ 3940902 h 5484026"/>
              <a:gd name="connsiteX508" fmla="*/ 1390195 w 7903601"/>
              <a:gd name="connsiteY508" fmla="*/ 3988382 h 5484026"/>
              <a:gd name="connsiteX509" fmla="*/ 1532630 w 7903601"/>
              <a:gd name="connsiteY509" fmla="*/ 4047733 h 5484026"/>
              <a:gd name="connsiteX510" fmla="*/ 1568238 w 7903601"/>
              <a:gd name="connsiteY510" fmla="*/ 4071474 h 5484026"/>
              <a:gd name="connsiteX511" fmla="*/ 1639456 w 7903601"/>
              <a:gd name="connsiteY511" fmla="*/ 4107084 h 5484026"/>
              <a:gd name="connsiteX512" fmla="*/ 1722543 w 7903601"/>
              <a:gd name="connsiteY512" fmla="*/ 4130825 h 5484026"/>
              <a:gd name="connsiteX513" fmla="*/ 1900586 w 7903601"/>
              <a:gd name="connsiteY513" fmla="*/ 4202046 h 5484026"/>
              <a:gd name="connsiteX514" fmla="*/ 2031151 w 7903601"/>
              <a:gd name="connsiteY514" fmla="*/ 4285137 h 5484026"/>
              <a:gd name="connsiteX515" fmla="*/ 2090498 w 7903601"/>
              <a:gd name="connsiteY515" fmla="*/ 4320748 h 5484026"/>
              <a:gd name="connsiteX516" fmla="*/ 2173585 w 7903601"/>
              <a:gd name="connsiteY516" fmla="*/ 4380099 h 5484026"/>
              <a:gd name="connsiteX517" fmla="*/ 2232933 w 7903601"/>
              <a:gd name="connsiteY517" fmla="*/ 4415709 h 5484026"/>
              <a:gd name="connsiteX518" fmla="*/ 2339759 w 7903601"/>
              <a:gd name="connsiteY518" fmla="*/ 4486930 h 5484026"/>
              <a:gd name="connsiteX519" fmla="*/ 2410976 w 7903601"/>
              <a:gd name="connsiteY519" fmla="*/ 4522541 h 5484026"/>
              <a:gd name="connsiteX520" fmla="*/ 2541541 w 7903601"/>
              <a:gd name="connsiteY520" fmla="*/ 4629372 h 5484026"/>
              <a:gd name="connsiteX521" fmla="*/ 2600889 w 7903601"/>
              <a:gd name="connsiteY521" fmla="*/ 4676853 h 5484026"/>
              <a:gd name="connsiteX522" fmla="*/ 2695845 w 7903601"/>
              <a:gd name="connsiteY522" fmla="*/ 4771815 h 5484026"/>
              <a:gd name="connsiteX523" fmla="*/ 2826410 w 7903601"/>
              <a:gd name="connsiteY523" fmla="*/ 4914257 h 5484026"/>
              <a:gd name="connsiteX524" fmla="*/ 2850149 w 7903601"/>
              <a:gd name="connsiteY524" fmla="*/ 4961738 h 5484026"/>
              <a:gd name="connsiteX525" fmla="*/ 2897627 w 7903601"/>
              <a:gd name="connsiteY525" fmla="*/ 5032959 h 5484026"/>
              <a:gd name="connsiteX526" fmla="*/ 2909497 w 7903601"/>
              <a:gd name="connsiteY526" fmla="*/ 5068569 h 5484026"/>
              <a:gd name="connsiteX527" fmla="*/ 2956975 w 7903601"/>
              <a:gd name="connsiteY527" fmla="*/ 5163531 h 5484026"/>
              <a:gd name="connsiteX528" fmla="*/ 2968845 w 7903601"/>
              <a:gd name="connsiteY528" fmla="*/ 5222882 h 5484026"/>
              <a:gd name="connsiteX529" fmla="*/ 2992584 w 7903601"/>
              <a:gd name="connsiteY529" fmla="*/ 5317843 h 5484026"/>
              <a:gd name="connsiteX530" fmla="*/ 3004453 w 7903601"/>
              <a:gd name="connsiteY530" fmla="*/ 5412805 h 5484026"/>
              <a:gd name="connsiteX531" fmla="*/ 3028192 w 7903601"/>
              <a:gd name="connsiteY531" fmla="*/ 5400935 h 548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</a:cxnLst>
            <a:rect l="l" t="t" r="r" b="b"/>
            <a:pathLst>
              <a:path w="7903601" h="5484026">
                <a:moveTo>
                  <a:pt x="4298234" y="5484026"/>
                </a:moveTo>
                <a:cubicBezTo>
                  <a:pt x="4235633" y="5358819"/>
                  <a:pt x="4281489" y="5466151"/>
                  <a:pt x="4250755" y="5353454"/>
                </a:cubicBezTo>
                <a:cubicBezTo>
                  <a:pt x="4244171" y="5329311"/>
                  <a:pt x="4227016" y="5282233"/>
                  <a:pt x="4227016" y="5282233"/>
                </a:cubicBezTo>
                <a:cubicBezTo>
                  <a:pt x="4214439" y="5181608"/>
                  <a:pt x="4206708" y="5176887"/>
                  <a:pt x="4227016" y="5068569"/>
                </a:cubicBezTo>
                <a:cubicBezTo>
                  <a:pt x="4231627" y="5043973"/>
                  <a:pt x="4240725" y="5020274"/>
                  <a:pt x="4250755" y="4997348"/>
                </a:cubicBezTo>
                <a:cubicBezTo>
                  <a:pt x="4281687" y="4926643"/>
                  <a:pt x="4312123" y="4868038"/>
                  <a:pt x="4357581" y="4807425"/>
                </a:cubicBezTo>
                <a:cubicBezTo>
                  <a:pt x="4369451" y="4791598"/>
                  <a:pt x="4379883" y="4774584"/>
                  <a:pt x="4393190" y="4759945"/>
                </a:cubicBezTo>
                <a:cubicBezTo>
                  <a:pt x="4419537" y="4730962"/>
                  <a:pt x="4448581" y="4704550"/>
                  <a:pt x="4476277" y="4676853"/>
                </a:cubicBezTo>
                <a:lnTo>
                  <a:pt x="4523755" y="4629372"/>
                </a:lnTo>
                <a:lnTo>
                  <a:pt x="4559364" y="4593762"/>
                </a:lnTo>
                <a:cubicBezTo>
                  <a:pt x="4571234" y="4581892"/>
                  <a:pt x="4581005" y="4567463"/>
                  <a:pt x="4594972" y="4558151"/>
                </a:cubicBezTo>
                <a:lnTo>
                  <a:pt x="4666189" y="4510671"/>
                </a:lnTo>
                <a:cubicBezTo>
                  <a:pt x="4678059" y="4502757"/>
                  <a:pt x="4690385" y="4495490"/>
                  <a:pt x="4701798" y="4486930"/>
                </a:cubicBezTo>
                <a:cubicBezTo>
                  <a:pt x="4739140" y="4458922"/>
                  <a:pt x="4753309" y="4443872"/>
                  <a:pt x="4796754" y="4427579"/>
                </a:cubicBezTo>
                <a:cubicBezTo>
                  <a:pt x="4812029" y="4421851"/>
                  <a:pt x="4828547" y="4420191"/>
                  <a:pt x="4844233" y="4415709"/>
                </a:cubicBezTo>
                <a:cubicBezTo>
                  <a:pt x="4897028" y="4400624"/>
                  <a:pt x="4865472" y="4404339"/>
                  <a:pt x="4927319" y="4391969"/>
                </a:cubicBezTo>
                <a:cubicBezTo>
                  <a:pt x="4996933" y="4378046"/>
                  <a:pt x="5055757" y="4372960"/>
                  <a:pt x="5129102" y="4368228"/>
                </a:cubicBezTo>
                <a:cubicBezTo>
                  <a:pt x="5208167" y="4363127"/>
                  <a:pt x="5287363" y="4360315"/>
                  <a:pt x="5366493" y="4356358"/>
                </a:cubicBezTo>
                <a:cubicBezTo>
                  <a:pt x="5459308" y="4347076"/>
                  <a:pt x="5589108" y="4335082"/>
                  <a:pt x="5675101" y="4320748"/>
                </a:cubicBezTo>
                <a:cubicBezTo>
                  <a:pt x="5698840" y="4316791"/>
                  <a:pt x="5722371" y="4311272"/>
                  <a:pt x="5746318" y="4308877"/>
                </a:cubicBezTo>
                <a:cubicBezTo>
                  <a:pt x="6274137" y="4256092"/>
                  <a:pt x="5865948" y="4305793"/>
                  <a:pt x="6126143" y="4273267"/>
                </a:cubicBezTo>
                <a:cubicBezTo>
                  <a:pt x="6151825" y="4262994"/>
                  <a:pt x="6191869" y="4245629"/>
                  <a:pt x="6221100" y="4237656"/>
                </a:cubicBezTo>
                <a:cubicBezTo>
                  <a:pt x="6252576" y="4229071"/>
                  <a:pt x="6284404" y="4221829"/>
                  <a:pt x="6316056" y="4213916"/>
                </a:cubicBezTo>
                <a:cubicBezTo>
                  <a:pt x="6331882" y="4209959"/>
                  <a:pt x="6348058" y="4207205"/>
                  <a:pt x="6363534" y="4202046"/>
                </a:cubicBezTo>
                <a:cubicBezTo>
                  <a:pt x="6387273" y="4194132"/>
                  <a:pt x="6411518" y="4187599"/>
                  <a:pt x="6434752" y="4178305"/>
                </a:cubicBezTo>
                <a:cubicBezTo>
                  <a:pt x="6454534" y="4170392"/>
                  <a:pt x="6473886" y="4161303"/>
                  <a:pt x="6494099" y="4154565"/>
                </a:cubicBezTo>
                <a:cubicBezTo>
                  <a:pt x="6509575" y="4149406"/>
                  <a:pt x="6525892" y="4147177"/>
                  <a:pt x="6541577" y="4142695"/>
                </a:cubicBezTo>
                <a:cubicBezTo>
                  <a:pt x="6553607" y="4139258"/>
                  <a:pt x="6565156" y="4134262"/>
                  <a:pt x="6577186" y="4130825"/>
                </a:cubicBezTo>
                <a:cubicBezTo>
                  <a:pt x="6592871" y="4126343"/>
                  <a:pt x="6609390" y="4124682"/>
                  <a:pt x="6624664" y="4118954"/>
                </a:cubicBezTo>
                <a:cubicBezTo>
                  <a:pt x="6641231" y="4112741"/>
                  <a:pt x="6655973" y="4102401"/>
                  <a:pt x="6672142" y="4095214"/>
                </a:cubicBezTo>
                <a:cubicBezTo>
                  <a:pt x="6711113" y="4077893"/>
                  <a:pt x="6742999" y="4070215"/>
                  <a:pt x="6778968" y="4047733"/>
                </a:cubicBezTo>
                <a:cubicBezTo>
                  <a:pt x="6795744" y="4037248"/>
                  <a:pt x="6809670" y="4022608"/>
                  <a:pt x="6826446" y="4012123"/>
                </a:cubicBezTo>
                <a:cubicBezTo>
                  <a:pt x="6859973" y="3991168"/>
                  <a:pt x="6874916" y="3988052"/>
                  <a:pt x="6909533" y="3976512"/>
                </a:cubicBezTo>
                <a:cubicBezTo>
                  <a:pt x="6965315" y="3920728"/>
                  <a:pt x="6931177" y="3950212"/>
                  <a:pt x="7016359" y="3893421"/>
                </a:cubicBezTo>
                <a:cubicBezTo>
                  <a:pt x="7028229" y="3885508"/>
                  <a:pt x="7038435" y="3874193"/>
                  <a:pt x="7051968" y="3869681"/>
                </a:cubicBezTo>
                <a:cubicBezTo>
                  <a:pt x="7063837" y="3865724"/>
                  <a:pt x="7076385" y="3863406"/>
                  <a:pt x="7087576" y="3857810"/>
                </a:cubicBezTo>
                <a:cubicBezTo>
                  <a:pt x="7165250" y="3818970"/>
                  <a:pt x="7080035" y="3850968"/>
                  <a:pt x="7158794" y="3798459"/>
                </a:cubicBezTo>
                <a:cubicBezTo>
                  <a:pt x="7169204" y="3791519"/>
                  <a:pt x="7183212" y="3792184"/>
                  <a:pt x="7194402" y="3786589"/>
                </a:cubicBezTo>
                <a:cubicBezTo>
                  <a:pt x="7238608" y="3764485"/>
                  <a:pt x="7226243" y="3760054"/>
                  <a:pt x="7265620" y="3727238"/>
                </a:cubicBezTo>
                <a:cubicBezTo>
                  <a:pt x="7319136" y="3682639"/>
                  <a:pt x="7314737" y="3718847"/>
                  <a:pt x="7372446" y="3632277"/>
                </a:cubicBezTo>
                <a:cubicBezTo>
                  <a:pt x="7457271" y="3505030"/>
                  <a:pt x="7325176" y="3698143"/>
                  <a:pt x="7431793" y="3561056"/>
                </a:cubicBezTo>
                <a:cubicBezTo>
                  <a:pt x="7449309" y="3538534"/>
                  <a:pt x="7459096" y="3510010"/>
                  <a:pt x="7479271" y="3489835"/>
                </a:cubicBezTo>
                <a:cubicBezTo>
                  <a:pt x="7487184" y="3481921"/>
                  <a:pt x="7496296" y="3475047"/>
                  <a:pt x="7503011" y="3466094"/>
                </a:cubicBezTo>
                <a:cubicBezTo>
                  <a:pt x="7520130" y="3443268"/>
                  <a:pt x="7534663" y="3418613"/>
                  <a:pt x="7550489" y="3394873"/>
                </a:cubicBezTo>
                <a:lnTo>
                  <a:pt x="7574228" y="3359263"/>
                </a:lnTo>
                <a:cubicBezTo>
                  <a:pt x="7604058" y="3269764"/>
                  <a:pt x="7563822" y="3380074"/>
                  <a:pt x="7609836" y="3288041"/>
                </a:cubicBezTo>
                <a:cubicBezTo>
                  <a:pt x="7615431" y="3276850"/>
                  <a:pt x="7616111" y="3263622"/>
                  <a:pt x="7621706" y="3252431"/>
                </a:cubicBezTo>
                <a:cubicBezTo>
                  <a:pt x="7628086" y="3239671"/>
                  <a:pt x="7639065" y="3229580"/>
                  <a:pt x="7645445" y="3216820"/>
                </a:cubicBezTo>
                <a:cubicBezTo>
                  <a:pt x="7651040" y="3205629"/>
                  <a:pt x="7652922" y="3192925"/>
                  <a:pt x="7657315" y="3181210"/>
                </a:cubicBezTo>
                <a:cubicBezTo>
                  <a:pt x="7664796" y="3161259"/>
                  <a:pt x="7674316" y="3142073"/>
                  <a:pt x="7681054" y="3121859"/>
                </a:cubicBezTo>
                <a:cubicBezTo>
                  <a:pt x="7686213" y="3106382"/>
                  <a:pt x="7688441" y="3090064"/>
                  <a:pt x="7692923" y="3074378"/>
                </a:cubicBezTo>
                <a:cubicBezTo>
                  <a:pt x="7699770" y="3050412"/>
                  <a:pt x="7720175" y="2996133"/>
                  <a:pt x="7728532" y="2979417"/>
                </a:cubicBezTo>
                <a:cubicBezTo>
                  <a:pt x="7734912" y="2966657"/>
                  <a:pt x="7744358" y="2955676"/>
                  <a:pt x="7752271" y="2943806"/>
                </a:cubicBezTo>
                <a:cubicBezTo>
                  <a:pt x="7760184" y="2920066"/>
                  <a:pt x="7769941" y="2896862"/>
                  <a:pt x="7776010" y="2872585"/>
                </a:cubicBezTo>
                <a:cubicBezTo>
                  <a:pt x="7783923" y="2840931"/>
                  <a:pt x="7785158" y="2806807"/>
                  <a:pt x="7799749" y="2777623"/>
                </a:cubicBezTo>
                <a:cubicBezTo>
                  <a:pt x="7807662" y="2761796"/>
                  <a:pt x="7816518" y="2746407"/>
                  <a:pt x="7823488" y="2730143"/>
                </a:cubicBezTo>
                <a:cubicBezTo>
                  <a:pt x="7828417" y="2718642"/>
                  <a:pt x="7829762" y="2705724"/>
                  <a:pt x="7835358" y="2694532"/>
                </a:cubicBezTo>
                <a:cubicBezTo>
                  <a:pt x="7841738" y="2681772"/>
                  <a:pt x="7851184" y="2670792"/>
                  <a:pt x="7859097" y="2658922"/>
                </a:cubicBezTo>
                <a:cubicBezTo>
                  <a:pt x="7863053" y="2635181"/>
                  <a:pt x="7866661" y="2611380"/>
                  <a:pt x="7870966" y="2587700"/>
                </a:cubicBezTo>
                <a:cubicBezTo>
                  <a:pt x="7874575" y="2567850"/>
                  <a:pt x="7879519" y="2548251"/>
                  <a:pt x="7882836" y="2528350"/>
                </a:cubicBezTo>
                <a:cubicBezTo>
                  <a:pt x="7887435" y="2500752"/>
                  <a:pt x="7890749" y="2472955"/>
                  <a:pt x="7894705" y="2445258"/>
                </a:cubicBezTo>
                <a:cubicBezTo>
                  <a:pt x="7891727" y="2400581"/>
                  <a:pt x="7937221" y="2255335"/>
                  <a:pt x="7847227" y="2255335"/>
                </a:cubicBezTo>
                <a:cubicBezTo>
                  <a:pt x="7815329" y="2255335"/>
                  <a:pt x="7783923" y="2263248"/>
                  <a:pt x="7752271" y="2267205"/>
                </a:cubicBezTo>
                <a:cubicBezTo>
                  <a:pt x="7671743" y="2320894"/>
                  <a:pt x="7701228" y="2294510"/>
                  <a:pt x="7657315" y="2338427"/>
                </a:cubicBezTo>
                <a:cubicBezTo>
                  <a:pt x="7653358" y="2350297"/>
                  <a:pt x="7650374" y="2362537"/>
                  <a:pt x="7645445" y="2374037"/>
                </a:cubicBezTo>
                <a:cubicBezTo>
                  <a:pt x="7638475" y="2390301"/>
                  <a:pt x="7627919" y="2404950"/>
                  <a:pt x="7621706" y="2421518"/>
                </a:cubicBezTo>
                <a:cubicBezTo>
                  <a:pt x="7615978" y="2436793"/>
                  <a:pt x="7615564" y="2453724"/>
                  <a:pt x="7609836" y="2468999"/>
                </a:cubicBezTo>
                <a:cubicBezTo>
                  <a:pt x="7603623" y="2485567"/>
                  <a:pt x="7593067" y="2500215"/>
                  <a:pt x="7586097" y="2516479"/>
                </a:cubicBezTo>
                <a:cubicBezTo>
                  <a:pt x="7581168" y="2527980"/>
                  <a:pt x="7579156" y="2540589"/>
                  <a:pt x="7574228" y="2552090"/>
                </a:cubicBezTo>
                <a:cubicBezTo>
                  <a:pt x="7530220" y="2654784"/>
                  <a:pt x="7566461" y="2551656"/>
                  <a:pt x="7538619" y="2635181"/>
                </a:cubicBezTo>
                <a:cubicBezTo>
                  <a:pt x="7534663" y="2658921"/>
                  <a:pt x="7531971" y="2682907"/>
                  <a:pt x="7526750" y="2706402"/>
                </a:cubicBezTo>
                <a:cubicBezTo>
                  <a:pt x="7524036" y="2718616"/>
                  <a:pt x="7517915" y="2729874"/>
                  <a:pt x="7514880" y="2742013"/>
                </a:cubicBezTo>
                <a:cubicBezTo>
                  <a:pt x="7509987" y="2761586"/>
                  <a:pt x="7507547" y="2781705"/>
                  <a:pt x="7503011" y="2801364"/>
                </a:cubicBezTo>
                <a:cubicBezTo>
                  <a:pt x="7480655" y="2898242"/>
                  <a:pt x="7483872" y="2882521"/>
                  <a:pt x="7455532" y="2967546"/>
                </a:cubicBezTo>
                <a:lnTo>
                  <a:pt x="7431793" y="3038768"/>
                </a:lnTo>
                <a:cubicBezTo>
                  <a:pt x="7419924" y="3050638"/>
                  <a:pt x="7410859" y="3066226"/>
                  <a:pt x="7396185" y="3074378"/>
                </a:cubicBezTo>
                <a:cubicBezTo>
                  <a:pt x="7374311" y="3086531"/>
                  <a:pt x="7324967" y="3098118"/>
                  <a:pt x="7324967" y="3098118"/>
                </a:cubicBezTo>
                <a:cubicBezTo>
                  <a:pt x="7313098" y="3086248"/>
                  <a:pt x="7297511" y="3077182"/>
                  <a:pt x="7289359" y="3062508"/>
                </a:cubicBezTo>
                <a:cubicBezTo>
                  <a:pt x="7277207" y="3040632"/>
                  <a:pt x="7273533" y="3015027"/>
                  <a:pt x="7265620" y="2991287"/>
                </a:cubicBezTo>
                <a:lnTo>
                  <a:pt x="7241881" y="2920066"/>
                </a:lnTo>
                <a:cubicBezTo>
                  <a:pt x="7237924" y="2900282"/>
                  <a:pt x="7233079" y="2880656"/>
                  <a:pt x="7230011" y="2860715"/>
                </a:cubicBezTo>
                <a:cubicBezTo>
                  <a:pt x="7225160" y="2829186"/>
                  <a:pt x="7223847" y="2797139"/>
                  <a:pt x="7218141" y="2765753"/>
                </a:cubicBezTo>
                <a:cubicBezTo>
                  <a:pt x="7211773" y="2730726"/>
                  <a:pt x="7196175" y="2716768"/>
                  <a:pt x="7182533" y="2682662"/>
                </a:cubicBezTo>
                <a:cubicBezTo>
                  <a:pt x="7173240" y="2659427"/>
                  <a:pt x="7172674" y="2632263"/>
                  <a:pt x="7158794" y="2611441"/>
                </a:cubicBezTo>
                <a:cubicBezTo>
                  <a:pt x="7150881" y="2599571"/>
                  <a:pt x="7141435" y="2588590"/>
                  <a:pt x="7135055" y="2575830"/>
                </a:cubicBezTo>
                <a:cubicBezTo>
                  <a:pt x="7085940" y="2477595"/>
                  <a:pt x="7173540" y="2616237"/>
                  <a:pt x="7099446" y="2492739"/>
                </a:cubicBezTo>
                <a:cubicBezTo>
                  <a:pt x="7084767" y="2468273"/>
                  <a:pt x="7077487" y="2434278"/>
                  <a:pt x="7051968" y="2421518"/>
                </a:cubicBezTo>
                <a:lnTo>
                  <a:pt x="7004490" y="2397778"/>
                </a:lnTo>
                <a:cubicBezTo>
                  <a:pt x="6992620" y="2385908"/>
                  <a:pt x="6983555" y="2370320"/>
                  <a:pt x="6968881" y="2362167"/>
                </a:cubicBezTo>
                <a:cubicBezTo>
                  <a:pt x="6947007" y="2350014"/>
                  <a:pt x="6897664" y="2338427"/>
                  <a:pt x="6897664" y="2338427"/>
                </a:cubicBezTo>
                <a:cubicBezTo>
                  <a:pt x="6794354" y="2347819"/>
                  <a:pt x="6789926" y="2327286"/>
                  <a:pt x="6731490" y="2374037"/>
                </a:cubicBezTo>
                <a:cubicBezTo>
                  <a:pt x="6722751" y="2381028"/>
                  <a:pt x="6715664" y="2389864"/>
                  <a:pt x="6707751" y="2397778"/>
                </a:cubicBezTo>
                <a:cubicBezTo>
                  <a:pt x="6677632" y="2488139"/>
                  <a:pt x="6688920" y="2444461"/>
                  <a:pt x="6672142" y="2528350"/>
                </a:cubicBezTo>
                <a:cubicBezTo>
                  <a:pt x="6676099" y="2595614"/>
                  <a:pt x="6678416" y="2662995"/>
                  <a:pt x="6684012" y="2730143"/>
                </a:cubicBezTo>
                <a:cubicBezTo>
                  <a:pt x="6686335" y="2758025"/>
                  <a:pt x="6692185" y="2785501"/>
                  <a:pt x="6695882" y="2813234"/>
                </a:cubicBezTo>
                <a:cubicBezTo>
                  <a:pt x="6700098" y="2844854"/>
                  <a:pt x="6703795" y="2876542"/>
                  <a:pt x="6707751" y="2908196"/>
                </a:cubicBezTo>
                <a:cubicBezTo>
                  <a:pt x="6703795" y="2983374"/>
                  <a:pt x="6702697" y="3058756"/>
                  <a:pt x="6695882" y="3133729"/>
                </a:cubicBezTo>
                <a:cubicBezTo>
                  <a:pt x="6694749" y="3146190"/>
                  <a:pt x="6688941" y="3157839"/>
                  <a:pt x="6684012" y="3169340"/>
                </a:cubicBezTo>
                <a:cubicBezTo>
                  <a:pt x="6660110" y="3225113"/>
                  <a:pt x="6661180" y="3213176"/>
                  <a:pt x="6624664" y="3264301"/>
                </a:cubicBezTo>
                <a:cubicBezTo>
                  <a:pt x="6601456" y="3296794"/>
                  <a:pt x="6593531" y="3315650"/>
                  <a:pt x="6565317" y="3347392"/>
                </a:cubicBezTo>
                <a:cubicBezTo>
                  <a:pt x="6546730" y="3368303"/>
                  <a:pt x="6525752" y="3386959"/>
                  <a:pt x="6505969" y="3406743"/>
                </a:cubicBezTo>
                <a:cubicBezTo>
                  <a:pt x="6498056" y="3414657"/>
                  <a:pt x="6491826" y="3424726"/>
                  <a:pt x="6482230" y="3430484"/>
                </a:cubicBezTo>
                <a:lnTo>
                  <a:pt x="6422882" y="3466094"/>
                </a:lnTo>
                <a:cubicBezTo>
                  <a:pt x="6383589" y="3525037"/>
                  <a:pt x="6392827" y="3519740"/>
                  <a:pt x="6304187" y="3572926"/>
                </a:cubicBezTo>
                <a:cubicBezTo>
                  <a:pt x="6284404" y="3584796"/>
                  <a:pt x="6264403" y="3596308"/>
                  <a:pt x="6244839" y="3608536"/>
                </a:cubicBezTo>
                <a:cubicBezTo>
                  <a:pt x="6232742" y="3616097"/>
                  <a:pt x="6221990" y="3625897"/>
                  <a:pt x="6209230" y="3632277"/>
                </a:cubicBezTo>
                <a:cubicBezTo>
                  <a:pt x="6198040" y="3637873"/>
                  <a:pt x="6185122" y="3639218"/>
                  <a:pt x="6173622" y="3644147"/>
                </a:cubicBezTo>
                <a:cubicBezTo>
                  <a:pt x="6157358" y="3651117"/>
                  <a:pt x="6142407" y="3660916"/>
                  <a:pt x="6126143" y="3667887"/>
                </a:cubicBezTo>
                <a:cubicBezTo>
                  <a:pt x="6088150" y="3684171"/>
                  <a:pt x="6075788" y="3680477"/>
                  <a:pt x="6031187" y="3691628"/>
                </a:cubicBezTo>
                <a:cubicBezTo>
                  <a:pt x="6019049" y="3694663"/>
                  <a:pt x="6007608" y="3700061"/>
                  <a:pt x="5995578" y="3703498"/>
                </a:cubicBezTo>
                <a:cubicBezTo>
                  <a:pt x="5979893" y="3707980"/>
                  <a:pt x="5963785" y="3710886"/>
                  <a:pt x="5948100" y="3715368"/>
                </a:cubicBezTo>
                <a:cubicBezTo>
                  <a:pt x="5936070" y="3718805"/>
                  <a:pt x="5924207" y="3722845"/>
                  <a:pt x="5912492" y="3727238"/>
                </a:cubicBezTo>
                <a:cubicBezTo>
                  <a:pt x="5892542" y="3734720"/>
                  <a:pt x="5873552" y="3744856"/>
                  <a:pt x="5853144" y="3750979"/>
                </a:cubicBezTo>
                <a:cubicBezTo>
                  <a:pt x="5833820" y="3756776"/>
                  <a:pt x="5813260" y="3757541"/>
                  <a:pt x="5793796" y="3762849"/>
                </a:cubicBezTo>
                <a:cubicBezTo>
                  <a:pt x="5769655" y="3769433"/>
                  <a:pt x="5746318" y="3778676"/>
                  <a:pt x="5722579" y="3786589"/>
                </a:cubicBezTo>
                <a:lnTo>
                  <a:pt x="5686970" y="3798459"/>
                </a:lnTo>
                <a:cubicBezTo>
                  <a:pt x="5675101" y="3802416"/>
                  <a:pt x="5663631" y="3807876"/>
                  <a:pt x="5651362" y="3810330"/>
                </a:cubicBezTo>
                <a:cubicBezTo>
                  <a:pt x="5631579" y="3814287"/>
                  <a:pt x="5611338" y="3816403"/>
                  <a:pt x="5592014" y="3822200"/>
                </a:cubicBezTo>
                <a:cubicBezTo>
                  <a:pt x="5472074" y="3858183"/>
                  <a:pt x="5581638" y="3834741"/>
                  <a:pt x="5497058" y="3857810"/>
                </a:cubicBezTo>
                <a:cubicBezTo>
                  <a:pt x="5453489" y="3869693"/>
                  <a:pt x="5390217" y="3885510"/>
                  <a:pt x="5342753" y="3893421"/>
                </a:cubicBezTo>
                <a:cubicBezTo>
                  <a:pt x="5315157" y="3898021"/>
                  <a:pt x="5287263" y="3900691"/>
                  <a:pt x="5259667" y="3905291"/>
                </a:cubicBezTo>
                <a:cubicBezTo>
                  <a:pt x="5239767" y="3908608"/>
                  <a:pt x="5220219" y="3913844"/>
                  <a:pt x="5200319" y="3917161"/>
                </a:cubicBezTo>
                <a:cubicBezTo>
                  <a:pt x="5172723" y="3921761"/>
                  <a:pt x="5144928" y="3925075"/>
                  <a:pt x="5117232" y="3929032"/>
                </a:cubicBezTo>
                <a:cubicBezTo>
                  <a:pt x="5061841" y="3925075"/>
                  <a:pt x="5005977" y="3925399"/>
                  <a:pt x="4951059" y="3917161"/>
                </a:cubicBezTo>
                <a:cubicBezTo>
                  <a:pt x="4951054" y="3917160"/>
                  <a:pt x="4862040" y="3887487"/>
                  <a:pt x="4844233" y="3881551"/>
                </a:cubicBezTo>
                <a:cubicBezTo>
                  <a:pt x="4844228" y="3881549"/>
                  <a:pt x="4773019" y="3857813"/>
                  <a:pt x="4773015" y="3857810"/>
                </a:cubicBezTo>
                <a:cubicBezTo>
                  <a:pt x="4649842" y="3775690"/>
                  <a:pt x="4840517" y="3900687"/>
                  <a:pt x="4689929" y="3810330"/>
                </a:cubicBezTo>
                <a:cubicBezTo>
                  <a:pt x="4665464" y="3795650"/>
                  <a:pt x="4618711" y="3762849"/>
                  <a:pt x="4618711" y="3762849"/>
                </a:cubicBezTo>
                <a:cubicBezTo>
                  <a:pt x="4610798" y="3750979"/>
                  <a:pt x="4601352" y="3739998"/>
                  <a:pt x="4594972" y="3727238"/>
                </a:cubicBezTo>
                <a:cubicBezTo>
                  <a:pt x="4568523" y="3674335"/>
                  <a:pt x="4584629" y="3619670"/>
                  <a:pt x="4594972" y="3561056"/>
                </a:cubicBezTo>
                <a:cubicBezTo>
                  <a:pt x="4599321" y="3536412"/>
                  <a:pt x="4603697" y="3509855"/>
                  <a:pt x="4618711" y="3489835"/>
                </a:cubicBezTo>
                <a:cubicBezTo>
                  <a:pt x="4630581" y="3474008"/>
                  <a:pt x="4644352" y="3459443"/>
                  <a:pt x="4654320" y="3442354"/>
                </a:cubicBezTo>
                <a:cubicBezTo>
                  <a:pt x="4672151" y="3411785"/>
                  <a:pt x="4680565" y="3375704"/>
                  <a:pt x="4701798" y="3347392"/>
                </a:cubicBezTo>
                <a:cubicBezTo>
                  <a:pt x="4835177" y="3169548"/>
                  <a:pt x="4649005" y="3413123"/>
                  <a:pt x="4773015" y="3264301"/>
                </a:cubicBezTo>
                <a:cubicBezTo>
                  <a:pt x="4782147" y="3253341"/>
                  <a:pt x="4787622" y="3239650"/>
                  <a:pt x="4796754" y="3228691"/>
                </a:cubicBezTo>
                <a:cubicBezTo>
                  <a:pt x="4807500" y="3215795"/>
                  <a:pt x="4821309" y="3205714"/>
                  <a:pt x="4832363" y="3193080"/>
                </a:cubicBezTo>
                <a:cubicBezTo>
                  <a:pt x="4849046" y="3174013"/>
                  <a:pt x="4861927" y="3151644"/>
                  <a:pt x="4879841" y="3133729"/>
                </a:cubicBezTo>
                <a:cubicBezTo>
                  <a:pt x="4889928" y="3123641"/>
                  <a:pt x="4904311" y="3118901"/>
                  <a:pt x="4915450" y="3109989"/>
                </a:cubicBezTo>
                <a:cubicBezTo>
                  <a:pt x="4989825" y="3050486"/>
                  <a:pt x="4865453" y="3131452"/>
                  <a:pt x="4986667" y="3050638"/>
                </a:cubicBezTo>
                <a:cubicBezTo>
                  <a:pt x="5005863" y="3037840"/>
                  <a:pt x="5027115" y="3028258"/>
                  <a:pt x="5046015" y="3015027"/>
                </a:cubicBezTo>
                <a:cubicBezTo>
                  <a:pt x="5066770" y="3000498"/>
                  <a:pt x="5084874" y="2982448"/>
                  <a:pt x="5105363" y="2967546"/>
                </a:cubicBezTo>
                <a:cubicBezTo>
                  <a:pt x="5128437" y="2950764"/>
                  <a:pt x="5153756" y="2937185"/>
                  <a:pt x="5176580" y="2920066"/>
                </a:cubicBezTo>
                <a:cubicBezTo>
                  <a:pt x="5192406" y="2908196"/>
                  <a:pt x="5207851" y="2895800"/>
                  <a:pt x="5224058" y="2884455"/>
                </a:cubicBezTo>
                <a:cubicBezTo>
                  <a:pt x="5247431" y="2868093"/>
                  <a:pt x="5272450" y="2854093"/>
                  <a:pt x="5295275" y="2836974"/>
                </a:cubicBezTo>
                <a:cubicBezTo>
                  <a:pt x="5311101" y="2825104"/>
                  <a:pt x="5326547" y="2812709"/>
                  <a:pt x="5342753" y="2801364"/>
                </a:cubicBezTo>
                <a:cubicBezTo>
                  <a:pt x="5366127" y="2785002"/>
                  <a:pt x="5391146" y="2771002"/>
                  <a:pt x="5413971" y="2753883"/>
                </a:cubicBezTo>
                <a:cubicBezTo>
                  <a:pt x="5429797" y="2742013"/>
                  <a:pt x="5445351" y="2729772"/>
                  <a:pt x="5461449" y="2718273"/>
                </a:cubicBezTo>
                <a:cubicBezTo>
                  <a:pt x="5473057" y="2709981"/>
                  <a:pt x="5486099" y="2703665"/>
                  <a:pt x="5497058" y="2694532"/>
                </a:cubicBezTo>
                <a:cubicBezTo>
                  <a:pt x="5509953" y="2683785"/>
                  <a:pt x="5519007" y="2668679"/>
                  <a:pt x="5532666" y="2658922"/>
                </a:cubicBezTo>
                <a:cubicBezTo>
                  <a:pt x="5547064" y="2648637"/>
                  <a:pt x="5566450" y="2646386"/>
                  <a:pt x="5580144" y="2635181"/>
                </a:cubicBezTo>
                <a:cubicBezTo>
                  <a:pt x="5610458" y="2610377"/>
                  <a:pt x="5635535" y="2579787"/>
                  <a:pt x="5663231" y="2552090"/>
                </a:cubicBezTo>
                <a:lnTo>
                  <a:pt x="5758188" y="2457128"/>
                </a:lnTo>
                <a:lnTo>
                  <a:pt x="5793796" y="2421518"/>
                </a:lnTo>
                <a:cubicBezTo>
                  <a:pt x="5809622" y="2405691"/>
                  <a:pt x="5822651" y="2386453"/>
                  <a:pt x="5841274" y="2374037"/>
                </a:cubicBezTo>
                <a:cubicBezTo>
                  <a:pt x="5929315" y="2315342"/>
                  <a:pt x="5832969" y="2382937"/>
                  <a:pt x="5900622" y="2326556"/>
                </a:cubicBezTo>
                <a:cubicBezTo>
                  <a:pt x="5915819" y="2313891"/>
                  <a:pt x="5933396" y="2304180"/>
                  <a:pt x="5948100" y="2290946"/>
                </a:cubicBezTo>
                <a:cubicBezTo>
                  <a:pt x="5973054" y="2268486"/>
                  <a:pt x="5995578" y="2243465"/>
                  <a:pt x="6019317" y="2219725"/>
                </a:cubicBezTo>
                <a:cubicBezTo>
                  <a:pt x="6027230" y="2211811"/>
                  <a:pt x="6036849" y="2205296"/>
                  <a:pt x="6043057" y="2195984"/>
                </a:cubicBezTo>
                <a:cubicBezTo>
                  <a:pt x="6074709" y="2148504"/>
                  <a:pt x="6054927" y="2168288"/>
                  <a:pt x="6102404" y="2136633"/>
                </a:cubicBezTo>
                <a:cubicBezTo>
                  <a:pt x="6126328" y="2100746"/>
                  <a:pt x="6135245" y="2082326"/>
                  <a:pt x="6173622" y="2053542"/>
                </a:cubicBezTo>
                <a:cubicBezTo>
                  <a:pt x="6243483" y="2001144"/>
                  <a:pt x="6207110" y="2031923"/>
                  <a:pt x="6280447" y="1958581"/>
                </a:cubicBezTo>
                <a:cubicBezTo>
                  <a:pt x="6288360" y="1950667"/>
                  <a:pt x="6297472" y="1943793"/>
                  <a:pt x="6304187" y="1934840"/>
                </a:cubicBezTo>
                <a:cubicBezTo>
                  <a:pt x="6319475" y="1914455"/>
                  <a:pt x="6349648" y="1876051"/>
                  <a:pt x="6363534" y="1851749"/>
                </a:cubicBezTo>
                <a:cubicBezTo>
                  <a:pt x="6372313" y="1836385"/>
                  <a:pt x="6380303" y="1820532"/>
                  <a:pt x="6387273" y="1804268"/>
                </a:cubicBezTo>
                <a:cubicBezTo>
                  <a:pt x="6392202" y="1792768"/>
                  <a:pt x="6392706" y="1779387"/>
                  <a:pt x="6399143" y="1768658"/>
                </a:cubicBezTo>
                <a:cubicBezTo>
                  <a:pt x="6404901" y="1759062"/>
                  <a:pt x="6414969" y="1752831"/>
                  <a:pt x="6422882" y="1744917"/>
                </a:cubicBezTo>
                <a:lnTo>
                  <a:pt x="6446621" y="1673696"/>
                </a:lnTo>
                <a:cubicBezTo>
                  <a:pt x="6450578" y="1661826"/>
                  <a:pt x="6455457" y="1650225"/>
                  <a:pt x="6458491" y="1638086"/>
                </a:cubicBezTo>
                <a:cubicBezTo>
                  <a:pt x="6462447" y="1622259"/>
                  <a:pt x="6465878" y="1606291"/>
                  <a:pt x="6470360" y="1590605"/>
                </a:cubicBezTo>
                <a:cubicBezTo>
                  <a:pt x="6488157" y="1528311"/>
                  <a:pt x="6478194" y="1581744"/>
                  <a:pt x="6494099" y="1507514"/>
                </a:cubicBezTo>
                <a:cubicBezTo>
                  <a:pt x="6502553" y="1468059"/>
                  <a:pt x="6512132" y="1428757"/>
                  <a:pt x="6517838" y="1388812"/>
                </a:cubicBezTo>
                <a:cubicBezTo>
                  <a:pt x="6532561" y="1285747"/>
                  <a:pt x="6524221" y="1333155"/>
                  <a:pt x="6541577" y="1246369"/>
                </a:cubicBezTo>
                <a:cubicBezTo>
                  <a:pt x="6537621" y="1167235"/>
                  <a:pt x="6536572" y="1087901"/>
                  <a:pt x="6529708" y="1008966"/>
                </a:cubicBezTo>
                <a:cubicBezTo>
                  <a:pt x="6528624" y="996501"/>
                  <a:pt x="6523434" y="984547"/>
                  <a:pt x="6517838" y="973355"/>
                </a:cubicBezTo>
                <a:cubicBezTo>
                  <a:pt x="6511458" y="960595"/>
                  <a:pt x="6502012" y="949615"/>
                  <a:pt x="6494099" y="937745"/>
                </a:cubicBezTo>
                <a:cubicBezTo>
                  <a:pt x="6474317" y="941702"/>
                  <a:pt x="6453642" y="942531"/>
                  <a:pt x="6434752" y="949615"/>
                </a:cubicBezTo>
                <a:cubicBezTo>
                  <a:pt x="6421395" y="954624"/>
                  <a:pt x="6410751" y="965063"/>
                  <a:pt x="6399143" y="973355"/>
                </a:cubicBezTo>
                <a:cubicBezTo>
                  <a:pt x="6383045" y="984854"/>
                  <a:pt x="6365653" y="994977"/>
                  <a:pt x="6351665" y="1008966"/>
                </a:cubicBezTo>
                <a:cubicBezTo>
                  <a:pt x="6313752" y="1046882"/>
                  <a:pt x="6307836" y="1065580"/>
                  <a:pt x="6280447" y="1103927"/>
                </a:cubicBezTo>
                <a:cubicBezTo>
                  <a:pt x="6268949" y="1120026"/>
                  <a:pt x="6255812" y="1134947"/>
                  <a:pt x="6244839" y="1151408"/>
                </a:cubicBezTo>
                <a:cubicBezTo>
                  <a:pt x="6208165" y="1206423"/>
                  <a:pt x="6210498" y="1221361"/>
                  <a:pt x="6161752" y="1270110"/>
                </a:cubicBezTo>
                <a:cubicBezTo>
                  <a:pt x="6151665" y="1280198"/>
                  <a:pt x="6137282" y="1284938"/>
                  <a:pt x="6126143" y="1293850"/>
                </a:cubicBezTo>
                <a:cubicBezTo>
                  <a:pt x="6065723" y="1342189"/>
                  <a:pt x="6150628" y="1293478"/>
                  <a:pt x="6054926" y="1341331"/>
                </a:cubicBezTo>
                <a:cubicBezTo>
                  <a:pt x="6035143" y="1337374"/>
                  <a:pt x="6012364" y="1340652"/>
                  <a:pt x="5995578" y="1329461"/>
                </a:cubicBezTo>
                <a:cubicBezTo>
                  <a:pt x="5985167" y="1322520"/>
                  <a:pt x="5987001" y="1305921"/>
                  <a:pt x="5983709" y="1293850"/>
                </a:cubicBezTo>
                <a:cubicBezTo>
                  <a:pt x="5975125" y="1262372"/>
                  <a:pt x="5970288" y="1229842"/>
                  <a:pt x="5959970" y="1198889"/>
                </a:cubicBezTo>
                <a:cubicBezTo>
                  <a:pt x="5956013" y="1187019"/>
                  <a:pt x="5951135" y="1175417"/>
                  <a:pt x="5948100" y="1163278"/>
                </a:cubicBezTo>
                <a:cubicBezTo>
                  <a:pt x="5942457" y="1140706"/>
                  <a:pt x="5933503" y="1080825"/>
                  <a:pt x="5924361" y="1056446"/>
                </a:cubicBezTo>
                <a:cubicBezTo>
                  <a:pt x="5918148" y="1039878"/>
                  <a:pt x="5907808" y="1025136"/>
                  <a:pt x="5900622" y="1008966"/>
                </a:cubicBezTo>
                <a:cubicBezTo>
                  <a:pt x="5887022" y="978364"/>
                  <a:pt x="5878366" y="939228"/>
                  <a:pt x="5853144" y="914004"/>
                </a:cubicBezTo>
                <a:cubicBezTo>
                  <a:pt x="5825821" y="886680"/>
                  <a:pt x="5806378" y="887475"/>
                  <a:pt x="5770057" y="878394"/>
                </a:cubicBezTo>
                <a:cubicBezTo>
                  <a:pt x="5738405" y="882351"/>
                  <a:pt x="5704545" y="877995"/>
                  <a:pt x="5675101" y="890264"/>
                </a:cubicBezTo>
                <a:cubicBezTo>
                  <a:pt x="5654441" y="898873"/>
                  <a:pt x="5642189" y="920751"/>
                  <a:pt x="5627623" y="937745"/>
                </a:cubicBezTo>
                <a:cubicBezTo>
                  <a:pt x="5618339" y="948577"/>
                  <a:pt x="5610961" y="960969"/>
                  <a:pt x="5603883" y="973355"/>
                </a:cubicBezTo>
                <a:cubicBezTo>
                  <a:pt x="5580416" y="1014423"/>
                  <a:pt x="5581590" y="1016497"/>
                  <a:pt x="5568275" y="1056446"/>
                </a:cubicBezTo>
                <a:cubicBezTo>
                  <a:pt x="5572231" y="1127667"/>
                  <a:pt x="5573686" y="1199072"/>
                  <a:pt x="5580144" y="1270110"/>
                </a:cubicBezTo>
                <a:cubicBezTo>
                  <a:pt x="5581621" y="1286357"/>
                  <a:pt x="5588475" y="1301665"/>
                  <a:pt x="5592014" y="1317591"/>
                </a:cubicBezTo>
                <a:cubicBezTo>
                  <a:pt x="5596390" y="1337286"/>
                  <a:pt x="5599927" y="1357158"/>
                  <a:pt x="5603883" y="1376942"/>
                </a:cubicBezTo>
                <a:cubicBezTo>
                  <a:pt x="5599927" y="1456076"/>
                  <a:pt x="5598332" y="1535364"/>
                  <a:pt x="5592014" y="1614345"/>
                </a:cubicBezTo>
                <a:cubicBezTo>
                  <a:pt x="5590405" y="1634456"/>
                  <a:pt x="5584520" y="1654001"/>
                  <a:pt x="5580144" y="1673696"/>
                </a:cubicBezTo>
                <a:cubicBezTo>
                  <a:pt x="5561585" y="1757219"/>
                  <a:pt x="5576238" y="1687368"/>
                  <a:pt x="5556405" y="1756787"/>
                </a:cubicBezTo>
                <a:cubicBezTo>
                  <a:pt x="5551923" y="1772473"/>
                  <a:pt x="5550264" y="1788993"/>
                  <a:pt x="5544536" y="1804268"/>
                </a:cubicBezTo>
                <a:cubicBezTo>
                  <a:pt x="5531629" y="1838691"/>
                  <a:pt x="5509412" y="1871976"/>
                  <a:pt x="5485188" y="1899230"/>
                </a:cubicBezTo>
                <a:cubicBezTo>
                  <a:pt x="5466601" y="1920141"/>
                  <a:pt x="5445623" y="1938797"/>
                  <a:pt x="5425840" y="1958581"/>
                </a:cubicBezTo>
                <a:lnTo>
                  <a:pt x="5354623" y="2029802"/>
                </a:lnTo>
                <a:cubicBezTo>
                  <a:pt x="5322971" y="2053542"/>
                  <a:pt x="5287644" y="2073045"/>
                  <a:pt x="5259667" y="2101023"/>
                </a:cubicBezTo>
                <a:cubicBezTo>
                  <a:pt x="5231971" y="2128720"/>
                  <a:pt x="5207914" y="2160612"/>
                  <a:pt x="5176580" y="2184114"/>
                </a:cubicBezTo>
                <a:cubicBezTo>
                  <a:pt x="4969276" y="2339603"/>
                  <a:pt x="5277086" y="2113153"/>
                  <a:pt x="5081624" y="2243465"/>
                </a:cubicBezTo>
                <a:cubicBezTo>
                  <a:pt x="5072312" y="2249673"/>
                  <a:pt x="5066623" y="2260214"/>
                  <a:pt x="5057884" y="2267205"/>
                </a:cubicBezTo>
                <a:cubicBezTo>
                  <a:pt x="5046745" y="2276117"/>
                  <a:pt x="5033235" y="2281813"/>
                  <a:pt x="5022276" y="2290946"/>
                </a:cubicBezTo>
                <a:cubicBezTo>
                  <a:pt x="5009381" y="2301693"/>
                  <a:pt x="5000634" y="2317244"/>
                  <a:pt x="4986667" y="2326556"/>
                </a:cubicBezTo>
                <a:cubicBezTo>
                  <a:pt x="4964584" y="2341279"/>
                  <a:pt x="4939950" y="2351958"/>
                  <a:pt x="4915450" y="2362167"/>
                </a:cubicBezTo>
                <a:cubicBezTo>
                  <a:pt x="4892352" y="2371792"/>
                  <a:pt x="4844233" y="2385907"/>
                  <a:pt x="4844233" y="2385907"/>
                </a:cubicBezTo>
                <a:cubicBezTo>
                  <a:pt x="4828407" y="2381950"/>
                  <a:pt x="4810918" y="2382131"/>
                  <a:pt x="4796754" y="2374037"/>
                </a:cubicBezTo>
                <a:cubicBezTo>
                  <a:pt x="4730666" y="2336271"/>
                  <a:pt x="4758527" y="2280298"/>
                  <a:pt x="4773015" y="2207855"/>
                </a:cubicBezTo>
                <a:cubicBezTo>
                  <a:pt x="4778036" y="2182747"/>
                  <a:pt x="4837694" y="2097873"/>
                  <a:pt x="4844233" y="2089153"/>
                </a:cubicBezTo>
                <a:cubicBezTo>
                  <a:pt x="4859519" y="2068770"/>
                  <a:pt x="4889695" y="2030362"/>
                  <a:pt x="4903580" y="2006061"/>
                </a:cubicBezTo>
                <a:cubicBezTo>
                  <a:pt x="4912359" y="1990698"/>
                  <a:pt x="4917941" y="1973586"/>
                  <a:pt x="4927319" y="1958581"/>
                </a:cubicBezTo>
                <a:cubicBezTo>
                  <a:pt x="4952697" y="1917974"/>
                  <a:pt x="4966167" y="1907861"/>
                  <a:pt x="4998537" y="1875489"/>
                </a:cubicBezTo>
                <a:cubicBezTo>
                  <a:pt x="5019691" y="1812021"/>
                  <a:pt x="4998109" y="1864261"/>
                  <a:pt x="5046015" y="1792398"/>
                </a:cubicBezTo>
                <a:cubicBezTo>
                  <a:pt x="5058812" y="1773201"/>
                  <a:pt x="5069238" y="1752512"/>
                  <a:pt x="5081624" y="1733047"/>
                </a:cubicBezTo>
                <a:cubicBezTo>
                  <a:pt x="5096941" y="1708975"/>
                  <a:pt x="5129102" y="1661826"/>
                  <a:pt x="5129102" y="1661826"/>
                </a:cubicBezTo>
                <a:lnTo>
                  <a:pt x="5152841" y="1590605"/>
                </a:lnTo>
                <a:cubicBezTo>
                  <a:pt x="5164330" y="1556137"/>
                  <a:pt x="5163346" y="1548672"/>
                  <a:pt x="5188449" y="1519384"/>
                </a:cubicBezTo>
                <a:cubicBezTo>
                  <a:pt x="5203015" y="1502390"/>
                  <a:pt x="5235928" y="1471903"/>
                  <a:pt x="5235928" y="1471903"/>
                </a:cubicBezTo>
                <a:cubicBezTo>
                  <a:pt x="5239884" y="1460033"/>
                  <a:pt x="5241721" y="1447230"/>
                  <a:pt x="5247797" y="1436292"/>
                </a:cubicBezTo>
                <a:cubicBezTo>
                  <a:pt x="5261653" y="1411350"/>
                  <a:pt x="5286252" y="1392139"/>
                  <a:pt x="5295275" y="1365071"/>
                </a:cubicBezTo>
                <a:cubicBezTo>
                  <a:pt x="5310201" y="1320293"/>
                  <a:pt x="5313811" y="1299054"/>
                  <a:pt x="5354623" y="1258240"/>
                </a:cubicBezTo>
                <a:cubicBezTo>
                  <a:pt x="5374406" y="1238456"/>
                  <a:pt x="5398453" y="1222168"/>
                  <a:pt x="5413971" y="1198889"/>
                </a:cubicBezTo>
                <a:cubicBezTo>
                  <a:pt x="5421884" y="1187019"/>
                  <a:pt x="5429151" y="1174691"/>
                  <a:pt x="5437710" y="1163278"/>
                </a:cubicBezTo>
                <a:cubicBezTo>
                  <a:pt x="5452910" y="1143010"/>
                  <a:pt x="5470660" y="1124682"/>
                  <a:pt x="5485188" y="1103927"/>
                </a:cubicBezTo>
                <a:cubicBezTo>
                  <a:pt x="5498418" y="1085026"/>
                  <a:pt x="5508927" y="1064360"/>
                  <a:pt x="5520797" y="1044576"/>
                </a:cubicBezTo>
                <a:cubicBezTo>
                  <a:pt x="5524753" y="1028749"/>
                  <a:pt x="5529127" y="1013021"/>
                  <a:pt x="5532666" y="997096"/>
                </a:cubicBezTo>
                <a:cubicBezTo>
                  <a:pt x="5537042" y="977401"/>
                  <a:pt x="5539643" y="957318"/>
                  <a:pt x="5544536" y="937745"/>
                </a:cubicBezTo>
                <a:cubicBezTo>
                  <a:pt x="5547570" y="925606"/>
                  <a:pt x="5552449" y="914004"/>
                  <a:pt x="5556405" y="902134"/>
                </a:cubicBezTo>
                <a:cubicBezTo>
                  <a:pt x="5556283" y="901402"/>
                  <a:pt x="5544970" y="810683"/>
                  <a:pt x="5532666" y="795302"/>
                </a:cubicBezTo>
                <a:cubicBezTo>
                  <a:pt x="5523755" y="784162"/>
                  <a:pt x="5508927" y="779475"/>
                  <a:pt x="5497058" y="771562"/>
                </a:cubicBezTo>
                <a:cubicBezTo>
                  <a:pt x="5445623" y="775519"/>
                  <a:pt x="5393709" y="775386"/>
                  <a:pt x="5342753" y="783432"/>
                </a:cubicBezTo>
                <a:cubicBezTo>
                  <a:pt x="5318036" y="787335"/>
                  <a:pt x="5271536" y="807173"/>
                  <a:pt x="5271536" y="807173"/>
                </a:cubicBezTo>
                <a:cubicBezTo>
                  <a:pt x="5259667" y="819043"/>
                  <a:pt x="5248673" y="831858"/>
                  <a:pt x="5235928" y="842783"/>
                </a:cubicBezTo>
                <a:cubicBezTo>
                  <a:pt x="5190420" y="881792"/>
                  <a:pt x="5179951" y="875754"/>
                  <a:pt x="5140971" y="925874"/>
                </a:cubicBezTo>
                <a:cubicBezTo>
                  <a:pt x="5126807" y="944086"/>
                  <a:pt x="5114909" y="964222"/>
                  <a:pt x="5105363" y="985225"/>
                </a:cubicBezTo>
                <a:cubicBezTo>
                  <a:pt x="5095008" y="1008007"/>
                  <a:pt x="5095505" y="1035624"/>
                  <a:pt x="5081624" y="1056446"/>
                </a:cubicBezTo>
                <a:lnTo>
                  <a:pt x="5057884" y="1092057"/>
                </a:lnTo>
                <a:cubicBezTo>
                  <a:pt x="5053928" y="1103927"/>
                  <a:pt x="5050944" y="1116167"/>
                  <a:pt x="5046015" y="1127668"/>
                </a:cubicBezTo>
                <a:cubicBezTo>
                  <a:pt x="5024673" y="1177470"/>
                  <a:pt x="5014802" y="1183853"/>
                  <a:pt x="4986667" y="1234499"/>
                </a:cubicBezTo>
                <a:cubicBezTo>
                  <a:pt x="4951233" y="1298284"/>
                  <a:pt x="4981936" y="1269307"/>
                  <a:pt x="4927319" y="1305720"/>
                </a:cubicBezTo>
                <a:cubicBezTo>
                  <a:pt x="4919406" y="1293850"/>
                  <a:pt x="4909959" y="1282870"/>
                  <a:pt x="4903580" y="1270110"/>
                </a:cubicBezTo>
                <a:cubicBezTo>
                  <a:pt x="4897985" y="1258919"/>
                  <a:pt x="4898651" y="1244910"/>
                  <a:pt x="4891711" y="1234499"/>
                </a:cubicBezTo>
                <a:cubicBezTo>
                  <a:pt x="4882400" y="1220532"/>
                  <a:pt x="4867972" y="1210759"/>
                  <a:pt x="4856102" y="1198889"/>
                </a:cubicBezTo>
                <a:cubicBezTo>
                  <a:pt x="4852146" y="1187019"/>
                  <a:pt x="4850309" y="1174216"/>
                  <a:pt x="4844233" y="1163278"/>
                </a:cubicBezTo>
                <a:cubicBezTo>
                  <a:pt x="4830377" y="1138336"/>
                  <a:pt x="4796754" y="1092057"/>
                  <a:pt x="4796754" y="1092057"/>
                </a:cubicBezTo>
                <a:cubicBezTo>
                  <a:pt x="4753472" y="962196"/>
                  <a:pt x="4822498" y="1158885"/>
                  <a:pt x="4761146" y="1020836"/>
                </a:cubicBezTo>
                <a:cubicBezTo>
                  <a:pt x="4750983" y="997968"/>
                  <a:pt x="4751287" y="970437"/>
                  <a:pt x="4737407" y="949615"/>
                </a:cubicBezTo>
                <a:cubicBezTo>
                  <a:pt x="4674409" y="855112"/>
                  <a:pt x="4710105" y="898572"/>
                  <a:pt x="4630581" y="819043"/>
                </a:cubicBezTo>
                <a:cubicBezTo>
                  <a:pt x="4622668" y="811129"/>
                  <a:pt x="4617459" y="798841"/>
                  <a:pt x="4606842" y="795302"/>
                </a:cubicBezTo>
                <a:cubicBezTo>
                  <a:pt x="4555757" y="778273"/>
                  <a:pt x="4583371" y="786467"/>
                  <a:pt x="4523755" y="771562"/>
                </a:cubicBezTo>
                <a:cubicBezTo>
                  <a:pt x="4492103" y="775519"/>
                  <a:pt x="4458243" y="771163"/>
                  <a:pt x="4428799" y="783432"/>
                </a:cubicBezTo>
                <a:cubicBezTo>
                  <a:pt x="4402229" y="794504"/>
                  <a:pt x="4373979" y="841926"/>
                  <a:pt x="4357581" y="866524"/>
                </a:cubicBezTo>
                <a:cubicBezTo>
                  <a:pt x="4349668" y="890264"/>
                  <a:pt x="4339911" y="913468"/>
                  <a:pt x="4333842" y="937745"/>
                </a:cubicBezTo>
                <a:cubicBezTo>
                  <a:pt x="4318939" y="997364"/>
                  <a:pt x="4327132" y="969748"/>
                  <a:pt x="4310103" y="1020836"/>
                </a:cubicBezTo>
                <a:cubicBezTo>
                  <a:pt x="4314060" y="1064360"/>
                  <a:pt x="4316197" y="1108088"/>
                  <a:pt x="4321973" y="1151408"/>
                </a:cubicBezTo>
                <a:cubicBezTo>
                  <a:pt x="4324129" y="1167579"/>
                  <a:pt x="4331160" y="1182797"/>
                  <a:pt x="4333842" y="1198889"/>
                </a:cubicBezTo>
                <a:cubicBezTo>
                  <a:pt x="4343041" y="1254084"/>
                  <a:pt x="4357581" y="1365071"/>
                  <a:pt x="4357581" y="1365071"/>
                </a:cubicBezTo>
                <a:cubicBezTo>
                  <a:pt x="4353625" y="1448162"/>
                  <a:pt x="4351435" y="1531357"/>
                  <a:pt x="4345712" y="1614345"/>
                </a:cubicBezTo>
                <a:cubicBezTo>
                  <a:pt x="4343517" y="1646170"/>
                  <a:pt x="4335662" y="1677459"/>
                  <a:pt x="4333842" y="1709307"/>
                </a:cubicBezTo>
                <a:cubicBezTo>
                  <a:pt x="4327743" y="1816038"/>
                  <a:pt x="4329084" y="1923134"/>
                  <a:pt x="4321973" y="2029802"/>
                </a:cubicBezTo>
                <a:cubicBezTo>
                  <a:pt x="4319841" y="2061791"/>
                  <a:pt x="4300797" y="2074561"/>
                  <a:pt x="4286364" y="2101023"/>
                </a:cubicBezTo>
                <a:cubicBezTo>
                  <a:pt x="4269418" y="2132092"/>
                  <a:pt x="4257093" y="2165637"/>
                  <a:pt x="4238886" y="2195984"/>
                </a:cubicBezTo>
                <a:cubicBezTo>
                  <a:pt x="4227016" y="2215768"/>
                  <a:pt x="4213594" y="2234699"/>
                  <a:pt x="4203277" y="2255335"/>
                </a:cubicBezTo>
                <a:cubicBezTo>
                  <a:pt x="4193748" y="2274393"/>
                  <a:pt x="4187019" y="2294735"/>
                  <a:pt x="4179538" y="2314686"/>
                </a:cubicBezTo>
                <a:cubicBezTo>
                  <a:pt x="4175145" y="2326402"/>
                  <a:pt x="4173264" y="2339106"/>
                  <a:pt x="4167669" y="2350297"/>
                </a:cubicBezTo>
                <a:cubicBezTo>
                  <a:pt x="4161290" y="2363057"/>
                  <a:pt x="4151843" y="2374037"/>
                  <a:pt x="4143930" y="2385907"/>
                </a:cubicBezTo>
                <a:cubicBezTo>
                  <a:pt x="4120191" y="2381950"/>
                  <a:pt x="4094238" y="2384800"/>
                  <a:pt x="4072712" y="2374037"/>
                </a:cubicBezTo>
                <a:cubicBezTo>
                  <a:pt x="4059952" y="2367657"/>
                  <a:pt x="4057884" y="2349567"/>
                  <a:pt x="4048973" y="2338427"/>
                </a:cubicBezTo>
                <a:cubicBezTo>
                  <a:pt x="4041982" y="2329688"/>
                  <a:pt x="4033147" y="2322600"/>
                  <a:pt x="4025234" y="2314686"/>
                </a:cubicBezTo>
                <a:cubicBezTo>
                  <a:pt x="3985340" y="2194993"/>
                  <a:pt x="4046215" y="2380668"/>
                  <a:pt x="4001495" y="2231595"/>
                </a:cubicBezTo>
                <a:cubicBezTo>
                  <a:pt x="3994305" y="2207626"/>
                  <a:pt x="3983825" y="2184651"/>
                  <a:pt x="3977756" y="2160374"/>
                </a:cubicBezTo>
                <a:cubicBezTo>
                  <a:pt x="3960993" y="2093320"/>
                  <a:pt x="3969085" y="2128890"/>
                  <a:pt x="3954017" y="2053542"/>
                </a:cubicBezTo>
                <a:cubicBezTo>
                  <a:pt x="3957973" y="1998148"/>
                  <a:pt x="3959398" y="1942515"/>
                  <a:pt x="3965886" y="1887360"/>
                </a:cubicBezTo>
                <a:cubicBezTo>
                  <a:pt x="3967348" y="1874933"/>
                  <a:pt x="3974319" y="1863780"/>
                  <a:pt x="3977756" y="1851749"/>
                </a:cubicBezTo>
                <a:cubicBezTo>
                  <a:pt x="3990649" y="1806620"/>
                  <a:pt x="3992204" y="1778898"/>
                  <a:pt x="4013365" y="1733047"/>
                </a:cubicBezTo>
                <a:cubicBezTo>
                  <a:pt x="4026732" y="1704083"/>
                  <a:pt x="4048058" y="1679181"/>
                  <a:pt x="4060843" y="1649956"/>
                </a:cubicBezTo>
                <a:cubicBezTo>
                  <a:pt x="4075888" y="1615566"/>
                  <a:pt x="4075630" y="1574357"/>
                  <a:pt x="4096451" y="1543124"/>
                </a:cubicBezTo>
                <a:cubicBezTo>
                  <a:pt x="4104364" y="1531254"/>
                  <a:pt x="4113810" y="1520274"/>
                  <a:pt x="4120190" y="1507514"/>
                </a:cubicBezTo>
                <a:cubicBezTo>
                  <a:pt x="4125786" y="1496322"/>
                  <a:pt x="4128768" y="1483975"/>
                  <a:pt x="4132060" y="1471903"/>
                </a:cubicBezTo>
                <a:cubicBezTo>
                  <a:pt x="4140645" y="1440425"/>
                  <a:pt x="4147886" y="1408596"/>
                  <a:pt x="4155799" y="1376942"/>
                </a:cubicBezTo>
                <a:lnTo>
                  <a:pt x="4167669" y="1329461"/>
                </a:lnTo>
                <a:cubicBezTo>
                  <a:pt x="4183768" y="1152359"/>
                  <a:pt x="4184017" y="1225199"/>
                  <a:pt x="4167669" y="1020836"/>
                </a:cubicBezTo>
                <a:cubicBezTo>
                  <a:pt x="4164498" y="981198"/>
                  <a:pt x="4170073" y="939248"/>
                  <a:pt x="4155799" y="902134"/>
                </a:cubicBezTo>
                <a:cubicBezTo>
                  <a:pt x="4143519" y="870205"/>
                  <a:pt x="4098496" y="865704"/>
                  <a:pt x="4072712" y="854653"/>
                </a:cubicBezTo>
                <a:cubicBezTo>
                  <a:pt x="4056449" y="847683"/>
                  <a:pt x="4041060" y="838826"/>
                  <a:pt x="4025234" y="830913"/>
                </a:cubicBezTo>
                <a:cubicBezTo>
                  <a:pt x="3961930" y="834870"/>
                  <a:pt x="3897973" y="832890"/>
                  <a:pt x="3835321" y="842783"/>
                </a:cubicBezTo>
                <a:cubicBezTo>
                  <a:pt x="3821230" y="845008"/>
                  <a:pt x="3812099" y="859446"/>
                  <a:pt x="3799713" y="866524"/>
                </a:cubicBezTo>
                <a:cubicBezTo>
                  <a:pt x="3784350" y="875303"/>
                  <a:pt x="3766390" y="879647"/>
                  <a:pt x="3752235" y="890264"/>
                </a:cubicBezTo>
                <a:cubicBezTo>
                  <a:pt x="3703948" y="926481"/>
                  <a:pt x="3676477" y="975103"/>
                  <a:pt x="3657278" y="1032706"/>
                </a:cubicBezTo>
                <a:cubicBezTo>
                  <a:pt x="3653322" y="1044576"/>
                  <a:pt x="3648846" y="1056286"/>
                  <a:pt x="3645409" y="1068317"/>
                </a:cubicBezTo>
                <a:cubicBezTo>
                  <a:pt x="3640927" y="1084003"/>
                  <a:pt x="3637496" y="1099970"/>
                  <a:pt x="3633539" y="1115797"/>
                </a:cubicBezTo>
                <a:cubicBezTo>
                  <a:pt x="3625626" y="1206802"/>
                  <a:pt x="3617828" y="1297817"/>
                  <a:pt x="3609800" y="1388812"/>
                </a:cubicBezTo>
                <a:cubicBezTo>
                  <a:pt x="3604209" y="1452176"/>
                  <a:pt x="3605636" y="1508138"/>
                  <a:pt x="3586061" y="1566864"/>
                </a:cubicBezTo>
                <a:cubicBezTo>
                  <a:pt x="3579323" y="1587078"/>
                  <a:pt x="3570235" y="1606431"/>
                  <a:pt x="3562322" y="1626215"/>
                </a:cubicBezTo>
                <a:cubicBezTo>
                  <a:pt x="3554320" y="1674228"/>
                  <a:pt x="3538583" y="1760678"/>
                  <a:pt x="3538583" y="1804268"/>
                </a:cubicBezTo>
                <a:cubicBezTo>
                  <a:pt x="3538583" y="1919082"/>
                  <a:pt x="3546496" y="2033759"/>
                  <a:pt x="3550452" y="2148504"/>
                </a:cubicBezTo>
                <a:cubicBezTo>
                  <a:pt x="3546496" y="2259292"/>
                  <a:pt x="3548930" y="2370494"/>
                  <a:pt x="3538583" y="2480869"/>
                </a:cubicBezTo>
                <a:cubicBezTo>
                  <a:pt x="3536931" y="2498487"/>
                  <a:pt x="3523623" y="2512986"/>
                  <a:pt x="3514844" y="2528350"/>
                </a:cubicBezTo>
                <a:cubicBezTo>
                  <a:pt x="3497869" y="2558058"/>
                  <a:pt x="3482276" y="2577253"/>
                  <a:pt x="3455496" y="2599571"/>
                </a:cubicBezTo>
                <a:cubicBezTo>
                  <a:pt x="3444537" y="2608704"/>
                  <a:pt x="3431757" y="2615398"/>
                  <a:pt x="3419887" y="2623311"/>
                </a:cubicBezTo>
                <a:cubicBezTo>
                  <a:pt x="3372409" y="2619354"/>
                  <a:pt x="3324279" y="2620222"/>
                  <a:pt x="3277453" y="2611441"/>
                </a:cubicBezTo>
                <a:cubicBezTo>
                  <a:pt x="3251518" y="2606578"/>
                  <a:pt x="3200261" y="2567318"/>
                  <a:pt x="3182496" y="2552090"/>
                </a:cubicBezTo>
                <a:cubicBezTo>
                  <a:pt x="3150717" y="2524849"/>
                  <a:pt x="3135962" y="2503557"/>
                  <a:pt x="3111279" y="2468999"/>
                </a:cubicBezTo>
                <a:cubicBezTo>
                  <a:pt x="3102987" y="2457390"/>
                  <a:pt x="3094618" y="2445775"/>
                  <a:pt x="3087540" y="2433388"/>
                </a:cubicBezTo>
                <a:cubicBezTo>
                  <a:pt x="2988739" y="2260476"/>
                  <a:pt x="3118516" y="2483473"/>
                  <a:pt x="3051931" y="2350297"/>
                </a:cubicBezTo>
                <a:cubicBezTo>
                  <a:pt x="3045551" y="2337537"/>
                  <a:pt x="3036105" y="2326556"/>
                  <a:pt x="3028192" y="2314686"/>
                </a:cubicBezTo>
                <a:cubicBezTo>
                  <a:pt x="3016323" y="2279076"/>
                  <a:pt x="3009370" y="2241429"/>
                  <a:pt x="2992584" y="2207855"/>
                </a:cubicBezTo>
                <a:cubicBezTo>
                  <a:pt x="2961549" y="2145782"/>
                  <a:pt x="2973137" y="2177541"/>
                  <a:pt x="2956975" y="2112893"/>
                </a:cubicBezTo>
                <a:cubicBezTo>
                  <a:pt x="2960932" y="2061456"/>
                  <a:pt x="2962447" y="2009772"/>
                  <a:pt x="2968845" y="1958581"/>
                </a:cubicBezTo>
                <a:cubicBezTo>
                  <a:pt x="2970397" y="1946165"/>
                  <a:pt x="2977277" y="1935001"/>
                  <a:pt x="2980714" y="1922970"/>
                </a:cubicBezTo>
                <a:cubicBezTo>
                  <a:pt x="2985196" y="1907284"/>
                  <a:pt x="2988627" y="1891316"/>
                  <a:pt x="2992584" y="1875489"/>
                </a:cubicBezTo>
                <a:cubicBezTo>
                  <a:pt x="2993345" y="1867116"/>
                  <a:pt x="3009248" y="1675899"/>
                  <a:pt x="3016323" y="1649956"/>
                </a:cubicBezTo>
                <a:cubicBezTo>
                  <a:pt x="3020076" y="1636193"/>
                  <a:pt x="3032149" y="1626215"/>
                  <a:pt x="3040062" y="1614345"/>
                </a:cubicBezTo>
                <a:cubicBezTo>
                  <a:pt x="3044018" y="1602475"/>
                  <a:pt x="3047002" y="1590235"/>
                  <a:pt x="3051931" y="1578735"/>
                </a:cubicBezTo>
                <a:cubicBezTo>
                  <a:pt x="3081403" y="1509964"/>
                  <a:pt x="3077796" y="1546496"/>
                  <a:pt x="3099410" y="1460033"/>
                </a:cubicBezTo>
                <a:cubicBezTo>
                  <a:pt x="3118975" y="1381766"/>
                  <a:pt x="3125170" y="1367717"/>
                  <a:pt x="3135018" y="1293850"/>
                </a:cubicBezTo>
                <a:cubicBezTo>
                  <a:pt x="3139753" y="1258335"/>
                  <a:pt x="3140998" y="1222361"/>
                  <a:pt x="3146888" y="1187019"/>
                </a:cubicBezTo>
                <a:cubicBezTo>
                  <a:pt x="3154347" y="1142263"/>
                  <a:pt x="3161988" y="1156814"/>
                  <a:pt x="3182496" y="1115797"/>
                </a:cubicBezTo>
                <a:cubicBezTo>
                  <a:pt x="3239131" y="1002522"/>
                  <a:pt x="3169252" y="1113302"/>
                  <a:pt x="3229975" y="961485"/>
                </a:cubicBezTo>
                <a:cubicBezTo>
                  <a:pt x="3237888" y="941701"/>
                  <a:pt x="3246976" y="922348"/>
                  <a:pt x="3253714" y="902134"/>
                </a:cubicBezTo>
                <a:cubicBezTo>
                  <a:pt x="3258873" y="886657"/>
                  <a:pt x="3262384" y="870650"/>
                  <a:pt x="3265583" y="854653"/>
                </a:cubicBezTo>
                <a:cubicBezTo>
                  <a:pt x="3271660" y="824265"/>
                  <a:pt x="3273923" y="778621"/>
                  <a:pt x="3289322" y="747822"/>
                </a:cubicBezTo>
                <a:cubicBezTo>
                  <a:pt x="3295702" y="735062"/>
                  <a:pt x="3306681" y="724971"/>
                  <a:pt x="3313061" y="712211"/>
                </a:cubicBezTo>
                <a:cubicBezTo>
                  <a:pt x="3318656" y="701020"/>
                  <a:pt x="3318494" y="687330"/>
                  <a:pt x="3324931" y="676601"/>
                </a:cubicBezTo>
                <a:cubicBezTo>
                  <a:pt x="3330689" y="667005"/>
                  <a:pt x="3341956" y="661813"/>
                  <a:pt x="3348670" y="652860"/>
                </a:cubicBezTo>
                <a:cubicBezTo>
                  <a:pt x="3365788" y="630034"/>
                  <a:pt x="3380322" y="605379"/>
                  <a:pt x="3396148" y="581639"/>
                </a:cubicBezTo>
                <a:cubicBezTo>
                  <a:pt x="3404061" y="569769"/>
                  <a:pt x="3415376" y="559562"/>
                  <a:pt x="3419887" y="546028"/>
                </a:cubicBezTo>
                <a:cubicBezTo>
                  <a:pt x="3449221" y="458020"/>
                  <a:pt x="3432435" y="497189"/>
                  <a:pt x="3467366" y="427327"/>
                </a:cubicBezTo>
                <a:cubicBezTo>
                  <a:pt x="3472462" y="391649"/>
                  <a:pt x="3480689" y="323077"/>
                  <a:pt x="3491105" y="284884"/>
                </a:cubicBezTo>
                <a:cubicBezTo>
                  <a:pt x="3497689" y="260741"/>
                  <a:pt x="3514844" y="213663"/>
                  <a:pt x="3514844" y="213663"/>
                </a:cubicBezTo>
                <a:cubicBezTo>
                  <a:pt x="3506931" y="174096"/>
                  <a:pt x="3505590" y="132622"/>
                  <a:pt x="3491105" y="94961"/>
                </a:cubicBezTo>
                <a:cubicBezTo>
                  <a:pt x="3485079" y="79293"/>
                  <a:pt x="3469658" y="68364"/>
                  <a:pt x="3455496" y="59351"/>
                </a:cubicBezTo>
                <a:cubicBezTo>
                  <a:pt x="3372830" y="6743"/>
                  <a:pt x="3372450" y="13855"/>
                  <a:pt x="3289322" y="0"/>
                </a:cubicBezTo>
                <a:cubicBezTo>
                  <a:pt x="3241844" y="3957"/>
                  <a:pt x="3194113" y="5573"/>
                  <a:pt x="3146888" y="11870"/>
                </a:cubicBezTo>
                <a:cubicBezTo>
                  <a:pt x="3134486" y="13524"/>
                  <a:pt x="3121288" y="16233"/>
                  <a:pt x="3111279" y="23740"/>
                </a:cubicBezTo>
                <a:cubicBezTo>
                  <a:pt x="3088897" y="40527"/>
                  <a:pt x="3071714" y="63307"/>
                  <a:pt x="3051931" y="83091"/>
                </a:cubicBezTo>
                <a:cubicBezTo>
                  <a:pt x="3018107" y="116917"/>
                  <a:pt x="3034397" y="97523"/>
                  <a:pt x="3004453" y="142442"/>
                </a:cubicBezTo>
                <a:cubicBezTo>
                  <a:pt x="3000497" y="154312"/>
                  <a:pt x="2998179" y="166862"/>
                  <a:pt x="2992584" y="178053"/>
                </a:cubicBezTo>
                <a:cubicBezTo>
                  <a:pt x="2983261" y="196701"/>
                  <a:pt x="2942195" y="248601"/>
                  <a:pt x="2933236" y="261144"/>
                </a:cubicBezTo>
                <a:cubicBezTo>
                  <a:pt x="2891923" y="318986"/>
                  <a:pt x="2929308" y="276944"/>
                  <a:pt x="2873888" y="332365"/>
                </a:cubicBezTo>
                <a:cubicBezTo>
                  <a:pt x="2844654" y="390838"/>
                  <a:pt x="2833490" y="420244"/>
                  <a:pt x="2778932" y="474807"/>
                </a:cubicBezTo>
                <a:cubicBezTo>
                  <a:pt x="2751847" y="501894"/>
                  <a:pt x="2743094" y="508410"/>
                  <a:pt x="2719584" y="546028"/>
                </a:cubicBezTo>
                <a:cubicBezTo>
                  <a:pt x="2710206" y="561033"/>
                  <a:pt x="2704949" y="578336"/>
                  <a:pt x="2695845" y="593509"/>
                </a:cubicBezTo>
                <a:cubicBezTo>
                  <a:pt x="2681166" y="617975"/>
                  <a:pt x="2658963" y="638239"/>
                  <a:pt x="2648367" y="664730"/>
                </a:cubicBezTo>
                <a:cubicBezTo>
                  <a:pt x="2640454" y="684514"/>
                  <a:pt x="2634831" y="705375"/>
                  <a:pt x="2624628" y="724081"/>
                </a:cubicBezTo>
                <a:cubicBezTo>
                  <a:pt x="2610966" y="749129"/>
                  <a:pt x="2577150" y="795302"/>
                  <a:pt x="2577150" y="795302"/>
                </a:cubicBezTo>
                <a:cubicBezTo>
                  <a:pt x="2555265" y="882844"/>
                  <a:pt x="2578783" y="803359"/>
                  <a:pt x="2541541" y="890264"/>
                </a:cubicBezTo>
                <a:cubicBezTo>
                  <a:pt x="2536613" y="901764"/>
                  <a:pt x="2535267" y="914683"/>
                  <a:pt x="2529672" y="925874"/>
                </a:cubicBezTo>
                <a:cubicBezTo>
                  <a:pt x="2523292" y="938634"/>
                  <a:pt x="2514224" y="949876"/>
                  <a:pt x="2505932" y="961485"/>
                </a:cubicBezTo>
                <a:cubicBezTo>
                  <a:pt x="2476040" y="1003337"/>
                  <a:pt x="2458987" y="1029772"/>
                  <a:pt x="2410976" y="1056446"/>
                </a:cubicBezTo>
                <a:cubicBezTo>
                  <a:pt x="2396716" y="1064369"/>
                  <a:pt x="2379324" y="1064360"/>
                  <a:pt x="2363498" y="1068317"/>
                </a:cubicBezTo>
                <a:cubicBezTo>
                  <a:pt x="2351628" y="1060403"/>
                  <a:pt x="2340649" y="1050956"/>
                  <a:pt x="2327889" y="1044576"/>
                </a:cubicBezTo>
                <a:cubicBezTo>
                  <a:pt x="2316699" y="1038980"/>
                  <a:pt x="2302290" y="1040213"/>
                  <a:pt x="2292281" y="1032706"/>
                </a:cubicBezTo>
                <a:cubicBezTo>
                  <a:pt x="2258377" y="1007277"/>
                  <a:pt x="2211147" y="948262"/>
                  <a:pt x="2185455" y="914004"/>
                </a:cubicBezTo>
                <a:cubicBezTo>
                  <a:pt x="2176896" y="902591"/>
                  <a:pt x="2167510" y="891430"/>
                  <a:pt x="2161716" y="878394"/>
                </a:cubicBezTo>
                <a:cubicBezTo>
                  <a:pt x="2119513" y="783432"/>
                  <a:pt x="2159454" y="815649"/>
                  <a:pt x="2090498" y="712211"/>
                </a:cubicBezTo>
                <a:cubicBezTo>
                  <a:pt x="2082585" y="700341"/>
                  <a:pt x="2075670" y="687741"/>
                  <a:pt x="2066759" y="676601"/>
                </a:cubicBezTo>
                <a:cubicBezTo>
                  <a:pt x="2059768" y="667862"/>
                  <a:pt x="2050184" y="661458"/>
                  <a:pt x="2043020" y="652860"/>
                </a:cubicBezTo>
                <a:cubicBezTo>
                  <a:pt x="2030356" y="637662"/>
                  <a:pt x="2018910" y="621478"/>
                  <a:pt x="2007412" y="605379"/>
                </a:cubicBezTo>
                <a:cubicBezTo>
                  <a:pt x="1950584" y="525814"/>
                  <a:pt x="2024960" y="611059"/>
                  <a:pt x="1900586" y="486678"/>
                </a:cubicBezTo>
                <a:cubicBezTo>
                  <a:pt x="1892673" y="478764"/>
                  <a:pt x="1886159" y="469145"/>
                  <a:pt x="1876847" y="462937"/>
                </a:cubicBezTo>
                <a:cubicBezTo>
                  <a:pt x="1864977" y="455024"/>
                  <a:pt x="1852377" y="448109"/>
                  <a:pt x="1841238" y="439197"/>
                </a:cubicBezTo>
                <a:cubicBezTo>
                  <a:pt x="1804434" y="409752"/>
                  <a:pt x="1830607" y="416075"/>
                  <a:pt x="1781890" y="391716"/>
                </a:cubicBezTo>
                <a:cubicBezTo>
                  <a:pt x="1770700" y="386121"/>
                  <a:pt x="1757472" y="385441"/>
                  <a:pt x="1746282" y="379846"/>
                </a:cubicBezTo>
                <a:cubicBezTo>
                  <a:pt x="1733522" y="373466"/>
                  <a:pt x="1723709" y="361900"/>
                  <a:pt x="1710673" y="356106"/>
                </a:cubicBezTo>
                <a:cubicBezTo>
                  <a:pt x="1661384" y="334198"/>
                  <a:pt x="1630884" y="330651"/>
                  <a:pt x="1580108" y="320495"/>
                </a:cubicBezTo>
                <a:cubicBezTo>
                  <a:pt x="1512847" y="324452"/>
                  <a:pt x="1444706" y="320820"/>
                  <a:pt x="1378326" y="332365"/>
                </a:cubicBezTo>
                <a:cubicBezTo>
                  <a:pt x="1311794" y="343936"/>
                  <a:pt x="1319680" y="361455"/>
                  <a:pt x="1283369" y="391716"/>
                </a:cubicBezTo>
                <a:cubicBezTo>
                  <a:pt x="1268172" y="404381"/>
                  <a:pt x="1249879" y="413338"/>
                  <a:pt x="1235891" y="427327"/>
                </a:cubicBezTo>
                <a:cubicBezTo>
                  <a:pt x="1225804" y="437415"/>
                  <a:pt x="1219230" y="450551"/>
                  <a:pt x="1212152" y="462937"/>
                </a:cubicBezTo>
                <a:cubicBezTo>
                  <a:pt x="1184208" y="511841"/>
                  <a:pt x="1184129" y="523273"/>
                  <a:pt x="1164674" y="581639"/>
                </a:cubicBezTo>
                <a:lnTo>
                  <a:pt x="1152804" y="617250"/>
                </a:lnTo>
                <a:cubicBezTo>
                  <a:pt x="1160717" y="676601"/>
                  <a:pt x="1167206" y="736159"/>
                  <a:pt x="1176544" y="795302"/>
                </a:cubicBezTo>
                <a:cubicBezTo>
                  <a:pt x="1179088" y="811416"/>
                  <a:pt x="1182354" y="827636"/>
                  <a:pt x="1188413" y="842783"/>
                </a:cubicBezTo>
                <a:cubicBezTo>
                  <a:pt x="1198270" y="867427"/>
                  <a:pt x="1210367" y="891244"/>
                  <a:pt x="1224022" y="914004"/>
                </a:cubicBezTo>
                <a:cubicBezTo>
                  <a:pt x="1234200" y="930968"/>
                  <a:pt x="1248657" y="945024"/>
                  <a:pt x="1259630" y="961485"/>
                </a:cubicBezTo>
                <a:cubicBezTo>
                  <a:pt x="1293875" y="1012856"/>
                  <a:pt x="1326256" y="1094481"/>
                  <a:pt x="1390195" y="1115797"/>
                </a:cubicBezTo>
                <a:lnTo>
                  <a:pt x="1425804" y="1127668"/>
                </a:lnTo>
                <a:cubicBezTo>
                  <a:pt x="1441630" y="1139538"/>
                  <a:pt x="1456822" y="1152304"/>
                  <a:pt x="1473282" y="1163278"/>
                </a:cubicBezTo>
                <a:cubicBezTo>
                  <a:pt x="1492478" y="1176076"/>
                  <a:pt x="1515387" y="1183561"/>
                  <a:pt x="1532630" y="1198889"/>
                </a:cubicBezTo>
                <a:cubicBezTo>
                  <a:pt x="1551565" y="1215721"/>
                  <a:pt x="1562194" y="1240325"/>
                  <a:pt x="1580108" y="1258240"/>
                </a:cubicBezTo>
                <a:cubicBezTo>
                  <a:pt x="1601958" y="1280092"/>
                  <a:pt x="1629475" y="1295739"/>
                  <a:pt x="1651325" y="1317591"/>
                </a:cubicBezTo>
                <a:cubicBezTo>
                  <a:pt x="1669239" y="1335506"/>
                  <a:pt x="1681972" y="1358006"/>
                  <a:pt x="1698803" y="1376942"/>
                </a:cubicBezTo>
                <a:cubicBezTo>
                  <a:pt x="1748560" y="1432921"/>
                  <a:pt x="1778284" y="1440950"/>
                  <a:pt x="1817499" y="1519384"/>
                </a:cubicBezTo>
                <a:cubicBezTo>
                  <a:pt x="1825412" y="1535211"/>
                  <a:pt x="1834268" y="1550600"/>
                  <a:pt x="1841238" y="1566864"/>
                </a:cubicBezTo>
                <a:cubicBezTo>
                  <a:pt x="1858024" y="1606034"/>
                  <a:pt x="1865079" y="1650107"/>
                  <a:pt x="1888716" y="1685566"/>
                </a:cubicBezTo>
                <a:cubicBezTo>
                  <a:pt x="1896629" y="1697436"/>
                  <a:pt x="1906075" y="1708417"/>
                  <a:pt x="1912455" y="1721177"/>
                </a:cubicBezTo>
                <a:cubicBezTo>
                  <a:pt x="1921984" y="1740235"/>
                  <a:pt x="1925847" y="1761902"/>
                  <a:pt x="1936194" y="1780528"/>
                </a:cubicBezTo>
                <a:cubicBezTo>
                  <a:pt x="1965832" y="1833879"/>
                  <a:pt x="1971427" y="1820434"/>
                  <a:pt x="2007412" y="1863619"/>
                </a:cubicBezTo>
                <a:cubicBezTo>
                  <a:pt x="2036291" y="1898276"/>
                  <a:pt x="2058599" y="1938551"/>
                  <a:pt x="2090498" y="1970451"/>
                </a:cubicBezTo>
                <a:cubicBezTo>
                  <a:pt x="2291603" y="2171564"/>
                  <a:pt x="1970382" y="1846834"/>
                  <a:pt x="2185455" y="2077282"/>
                </a:cubicBezTo>
                <a:cubicBezTo>
                  <a:pt x="2223633" y="2118189"/>
                  <a:pt x="2264585" y="2156417"/>
                  <a:pt x="2304150" y="2195984"/>
                </a:cubicBezTo>
                <a:cubicBezTo>
                  <a:pt x="2327889" y="2219724"/>
                  <a:pt x="2348509" y="2247061"/>
                  <a:pt x="2375367" y="2267205"/>
                </a:cubicBezTo>
                <a:cubicBezTo>
                  <a:pt x="2514214" y="2371345"/>
                  <a:pt x="2342725" y="2239225"/>
                  <a:pt x="2458454" y="2338427"/>
                </a:cubicBezTo>
                <a:cubicBezTo>
                  <a:pt x="2473474" y="2351302"/>
                  <a:pt x="2490912" y="2361162"/>
                  <a:pt x="2505932" y="2374037"/>
                </a:cubicBezTo>
                <a:cubicBezTo>
                  <a:pt x="2518677" y="2384962"/>
                  <a:pt x="2528645" y="2398901"/>
                  <a:pt x="2541541" y="2409648"/>
                </a:cubicBezTo>
                <a:cubicBezTo>
                  <a:pt x="2576196" y="2438529"/>
                  <a:pt x="2616469" y="2460839"/>
                  <a:pt x="2648367" y="2492739"/>
                </a:cubicBezTo>
                <a:cubicBezTo>
                  <a:pt x="2680019" y="2524393"/>
                  <a:pt x="2715360" y="2552745"/>
                  <a:pt x="2743323" y="2587700"/>
                </a:cubicBezTo>
                <a:cubicBezTo>
                  <a:pt x="2759149" y="2607484"/>
                  <a:pt x="2773854" y="2628219"/>
                  <a:pt x="2790802" y="2647051"/>
                </a:cubicBezTo>
                <a:cubicBezTo>
                  <a:pt x="2809517" y="2667847"/>
                  <a:pt x="2833605" y="2683840"/>
                  <a:pt x="2850149" y="2706402"/>
                </a:cubicBezTo>
                <a:cubicBezTo>
                  <a:pt x="2877435" y="2743612"/>
                  <a:pt x="2893681" y="2788189"/>
                  <a:pt x="2921366" y="2825104"/>
                </a:cubicBezTo>
                <a:cubicBezTo>
                  <a:pt x="3054719" y="3002917"/>
                  <a:pt x="2868594" y="2759401"/>
                  <a:pt x="2992584" y="2908196"/>
                </a:cubicBezTo>
                <a:cubicBezTo>
                  <a:pt x="3019285" y="2940239"/>
                  <a:pt x="3024889" y="2968387"/>
                  <a:pt x="3051931" y="3003157"/>
                </a:cubicBezTo>
                <a:cubicBezTo>
                  <a:pt x="3122205" y="3093514"/>
                  <a:pt x="3078198" y="3007200"/>
                  <a:pt x="3135018" y="3098118"/>
                </a:cubicBezTo>
                <a:cubicBezTo>
                  <a:pt x="3144396" y="3113124"/>
                  <a:pt x="3148942" y="3130876"/>
                  <a:pt x="3158757" y="3145599"/>
                </a:cubicBezTo>
                <a:cubicBezTo>
                  <a:pt x="3164964" y="3154911"/>
                  <a:pt x="3175505" y="3160601"/>
                  <a:pt x="3182496" y="3169340"/>
                </a:cubicBezTo>
                <a:cubicBezTo>
                  <a:pt x="3191408" y="3180480"/>
                  <a:pt x="3197845" y="3193412"/>
                  <a:pt x="3206236" y="3204950"/>
                </a:cubicBezTo>
                <a:cubicBezTo>
                  <a:pt x="3229507" y="3236949"/>
                  <a:pt x="3256717" y="3266214"/>
                  <a:pt x="3277453" y="3299912"/>
                </a:cubicBezTo>
                <a:lnTo>
                  <a:pt x="3372409" y="3454224"/>
                </a:lnTo>
                <a:cubicBezTo>
                  <a:pt x="3384439" y="3473911"/>
                  <a:pt x="3399450" y="3492154"/>
                  <a:pt x="3408018" y="3513575"/>
                </a:cubicBezTo>
                <a:cubicBezTo>
                  <a:pt x="3423844" y="3553142"/>
                  <a:pt x="3433572" y="3595735"/>
                  <a:pt x="3455496" y="3632277"/>
                </a:cubicBezTo>
                <a:cubicBezTo>
                  <a:pt x="3467366" y="3652061"/>
                  <a:pt x="3482017" y="3670422"/>
                  <a:pt x="3491105" y="3691628"/>
                </a:cubicBezTo>
                <a:cubicBezTo>
                  <a:pt x="3505891" y="3726130"/>
                  <a:pt x="3512773" y="3763607"/>
                  <a:pt x="3526713" y="3798459"/>
                </a:cubicBezTo>
                <a:cubicBezTo>
                  <a:pt x="3557023" y="3874239"/>
                  <a:pt x="3540923" y="3838752"/>
                  <a:pt x="3574191" y="3905291"/>
                </a:cubicBezTo>
                <a:cubicBezTo>
                  <a:pt x="3578148" y="3932988"/>
                  <a:pt x="3579770" y="3961120"/>
                  <a:pt x="3586061" y="3988382"/>
                </a:cubicBezTo>
                <a:cubicBezTo>
                  <a:pt x="3592949" y="4018229"/>
                  <a:pt x="3638219" y="4135391"/>
                  <a:pt x="3645409" y="4154565"/>
                </a:cubicBezTo>
                <a:cubicBezTo>
                  <a:pt x="3660651" y="4337488"/>
                  <a:pt x="3669148" y="4412254"/>
                  <a:pt x="3669148" y="4629372"/>
                </a:cubicBezTo>
                <a:cubicBezTo>
                  <a:pt x="3669148" y="4796518"/>
                  <a:pt x="3719427" y="4901851"/>
                  <a:pt x="3633539" y="5009218"/>
                </a:cubicBezTo>
                <a:cubicBezTo>
                  <a:pt x="3626548" y="5017957"/>
                  <a:pt x="3618539" y="5025968"/>
                  <a:pt x="3609800" y="5032959"/>
                </a:cubicBezTo>
                <a:cubicBezTo>
                  <a:pt x="3598661" y="5041871"/>
                  <a:pt x="3586061" y="5048786"/>
                  <a:pt x="3574191" y="5056699"/>
                </a:cubicBezTo>
                <a:cubicBezTo>
                  <a:pt x="3544453" y="5034394"/>
                  <a:pt x="3514253" y="5015241"/>
                  <a:pt x="3491105" y="4985478"/>
                </a:cubicBezTo>
                <a:cubicBezTo>
                  <a:pt x="3473589" y="4962956"/>
                  <a:pt x="3459452" y="4937997"/>
                  <a:pt x="3443626" y="4914257"/>
                </a:cubicBezTo>
                <a:lnTo>
                  <a:pt x="3396148" y="4843036"/>
                </a:lnTo>
                <a:lnTo>
                  <a:pt x="3348670" y="4771815"/>
                </a:lnTo>
                <a:cubicBezTo>
                  <a:pt x="3308971" y="4732112"/>
                  <a:pt x="3338626" y="4764873"/>
                  <a:pt x="3301192" y="4712464"/>
                </a:cubicBezTo>
                <a:cubicBezTo>
                  <a:pt x="3289693" y="4696365"/>
                  <a:pt x="3276556" y="4681444"/>
                  <a:pt x="3265583" y="4664983"/>
                </a:cubicBezTo>
                <a:cubicBezTo>
                  <a:pt x="3252786" y="4645786"/>
                  <a:pt x="3243817" y="4624089"/>
                  <a:pt x="3229975" y="4605632"/>
                </a:cubicBezTo>
                <a:cubicBezTo>
                  <a:pt x="3190594" y="4553121"/>
                  <a:pt x="3198310" y="4589779"/>
                  <a:pt x="3170627" y="4534411"/>
                </a:cubicBezTo>
                <a:cubicBezTo>
                  <a:pt x="3131429" y="4456011"/>
                  <a:pt x="3191711" y="4542565"/>
                  <a:pt x="3135018" y="4463190"/>
                </a:cubicBezTo>
                <a:cubicBezTo>
                  <a:pt x="3106564" y="4423351"/>
                  <a:pt x="3071939" y="4380351"/>
                  <a:pt x="3040062" y="4344488"/>
                </a:cubicBezTo>
                <a:cubicBezTo>
                  <a:pt x="3028910" y="4331941"/>
                  <a:pt x="3014759" y="4322128"/>
                  <a:pt x="3004453" y="4308877"/>
                </a:cubicBezTo>
                <a:cubicBezTo>
                  <a:pt x="2986937" y="4286355"/>
                  <a:pt x="2971130" y="4262429"/>
                  <a:pt x="2956975" y="4237656"/>
                </a:cubicBezTo>
                <a:cubicBezTo>
                  <a:pt x="2939418" y="4206929"/>
                  <a:pt x="2931604" y="4170330"/>
                  <a:pt x="2909497" y="4142695"/>
                </a:cubicBezTo>
                <a:cubicBezTo>
                  <a:pt x="2893671" y="4122911"/>
                  <a:pt x="2875620" y="4104718"/>
                  <a:pt x="2862019" y="4083344"/>
                </a:cubicBezTo>
                <a:cubicBezTo>
                  <a:pt x="2847770" y="4060951"/>
                  <a:pt x="2841133" y="4034208"/>
                  <a:pt x="2826410" y="4012123"/>
                </a:cubicBezTo>
                <a:cubicBezTo>
                  <a:pt x="2811659" y="3989996"/>
                  <a:pt x="2746234" y="3914742"/>
                  <a:pt x="2719584" y="3893421"/>
                </a:cubicBezTo>
                <a:cubicBezTo>
                  <a:pt x="2697305" y="3875597"/>
                  <a:pt x="2670029" y="3864508"/>
                  <a:pt x="2648367" y="3845940"/>
                </a:cubicBezTo>
                <a:cubicBezTo>
                  <a:pt x="2620671" y="3822200"/>
                  <a:pt x="2592271" y="3799258"/>
                  <a:pt x="2565280" y="3774719"/>
                </a:cubicBezTo>
                <a:cubicBezTo>
                  <a:pt x="2548719" y="3759663"/>
                  <a:pt x="2536138" y="3740074"/>
                  <a:pt x="2517802" y="3727238"/>
                </a:cubicBezTo>
                <a:cubicBezTo>
                  <a:pt x="2496059" y="3712017"/>
                  <a:pt x="2469629" y="3704797"/>
                  <a:pt x="2446585" y="3691628"/>
                </a:cubicBezTo>
                <a:cubicBezTo>
                  <a:pt x="2414177" y="3673108"/>
                  <a:pt x="2384160" y="3650577"/>
                  <a:pt x="2351628" y="3632277"/>
                </a:cubicBezTo>
                <a:cubicBezTo>
                  <a:pt x="2240304" y="3569654"/>
                  <a:pt x="2287910" y="3601319"/>
                  <a:pt x="2197324" y="3561056"/>
                </a:cubicBezTo>
                <a:cubicBezTo>
                  <a:pt x="2135270" y="3533475"/>
                  <a:pt x="2160879" y="3537036"/>
                  <a:pt x="2090498" y="3513575"/>
                </a:cubicBezTo>
                <a:cubicBezTo>
                  <a:pt x="2075022" y="3508416"/>
                  <a:pt x="2058705" y="3506187"/>
                  <a:pt x="2043020" y="3501705"/>
                </a:cubicBezTo>
                <a:cubicBezTo>
                  <a:pt x="2030990" y="3498268"/>
                  <a:pt x="2019442" y="3493272"/>
                  <a:pt x="2007412" y="3489835"/>
                </a:cubicBezTo>
                <a:cubicBezTo>
                  <a:pt x="1991726" y="3485353"/>
                  <a:pt x="1975208" y="3483692"/>
                  <a:pt x="1959933" y="3477964"/>
                </a:cubicBezTo>
                <a:cubicBezTo>
                  <a:pt x="1943366" y="3471751"/>
                  <a:pt x="1928718" y="3461194"/>
                  <a:pt x="1912455" y="3454224"/>
                </a:cubicBezTo>
                <a:cubicBezTo>
                  <a:pt x="1900955" y="3449295"/>
                  <a:pt x="1888037" y="3447949"/>
                  <a:pt x="1876847" y="3442354"/>
                </a:cubicBezTo>
                <a:cubicBezTo>
                  <a:pt x="1864087" y="3435974"/>
                  <a:pt x="1853624" y="3425692"/>
                  <a:pt x="1841238" y="3418614"/>
                </a:cubicBezTo>
                <a:cubicBezTo>
                  <a:pt x="1787069" y="3387658"/>
                  <a:pt x="1795614" y="3403664"/>
                  <a:pt x="1746282" y="3359263"/>
                </a:cubicBezTo>
                <a:cubicBezTo>
                  <a:pt x="1721328" y="3336803"/>
                  <a:pt x="1675064" y="3288041"/>
                  <a:pt x="1675064" y="3288041"/>
                </a:cubicBezTo>
                <a:cubicBezTo>
                  <a:pt x="1667151" y="3272214"/>
                  <a:pt x="1659918" y="3256029"/>
                  <a:pt x="1651325" y="3240561"/>
                </a:cubicBezTo>
                <a:cubicBezTo>
                  <a:pt x="1640121" y="3220393"/>
                  <a:pt x="1624285" y="3202631"/>
                  <a:pt x="1615717" y="3181210"/>
                </a:cubicBezTo>
                <a:cubicBezTo>
                  <a:pt x="1608224" y="3162477"/>
                  <a:pt x="1609155" y="3141324"/>
                  <a:pt x="1603847" y="3121859"/>
                </a:cubicBezTo>
                <a:cubicBezTo>
                  <a:pt x="1597263" y="3097716"/>
                  <a:pt x="1588021" y="3074378"/>
                  <a:pt x="1580108" y="3050638"/>
                </a:cubicBezTo>
                <a:cubicBezTo>
                  <a:pt x="1576151" y="3038768"/>
                  <a:pt x="1570692" y="3027296"/>
                  <a:pt x="1568238" y="3015027"/>
                </a:cubicBezTo>
                <a:cubicBezTo>
                  <a:pt x="1551462" y="2931137"/>
                  <a:pt x="1562749" y="2974816"/>
                  <a:pt x="1532630" y="2884455"/>
                </a:cubicBezTo>
                <a:cubicBezTo>
                  <a:pt x="1537288" y="2823901"/>
                  <a:pt x="1542443" y="2675930"/>
                  <a:pt x="1568238" y="2611441"/>
                </a:cubicBezTo>
                <a:lnTo>
                  <a:pt x="1591978" y="2552090"/>
                </a:lnTo>
                <a:cubicBezTo>
                  <a:pt x="1604028" y="2431579"/>
                  <a:pt x="1611287" y="2442416"/>
                  <a:pt x="1591978" y="2326556"/>
                </a:cubicBezTo>
                <a:cubicBezTo>
                  <a:pt x="1589267" y="2310291"/>
                  <a:pt x="1577597" y="2272995"/>
                  <a:pt x="1556369" y="2267205"/>
                </a:cubicBezTo>
                <a:cubicBezTo>
                  <a:pt x="1521804" y="2257777"/>
                  <a:pt x="1485152" y="2259292"/>
                  <a:pt x="1449543" y="2255335"/>
                </a:cubicBezTo>
                <a:cubicBezTo>
                  <a:pt x="1402065" y="2259292"/>
                  <a:pt x="1354490" y="2262217"/>
                  <a:pt x="1307109" y="2267205"/>
                </a:cubicBezTo>
                <a:cubicBezTo>
                  <a:pt x="1286762" y="2269347"/>
                  <a:pt x="1216965" y="2275371"/>
                  <a:pt x="1188413" y="2290946"/>
                </a:cubicBezTo>
                <a:cubicBezTo>
                  <a:pt x="1155645" y="2308820"/>
                  <a:pt x="1121797" y="2326005"/>
                  <a:pt x="1093457" y="2350297"/>
                </a:cubicBezTo>
                <a:cubicBezTo>
                  <a:pt x="1065761" y="2374037"/>
                  <a:pt x="1037100" y="2396696"/>
                  <a:pt x="1010370" y="2421518"/>
                </a:cubicBezTo>
                <a:cubicBezTo>
                  <a:pt x="981668" y="2448171"/>
                  <a:pt x="927283" y="2504609"/>
                  <a:pt x="927283" y="2504609"/>
                </a:cubicBezTo>
                <a:cubicBezTo>
                  <a:pt x="919370" y="2520436"/>
                  <a:pt x="909139" y="2535303"/>
                  <a:pt x="903544" y="2552090"/>
                </a:cubicBezTo>
                <a:cubicBezTo>
                  <a:pt x="893227" y="2583044"/>
                  <a:pt x="879805" y="2647051"/>
                  <a:pt x="879805" y="2647051"/>
                </a:cubicBezTo>
                <a:cubicBezTo>
                  <a:pt x="875848" y="2682662"/>
                  <a:pt x="873002" y="2718413"/>
                  <a:pt x="867935" y="2753883"/>
                </a:cubicBezTo>
                <a:cubicBezTo>
                  <a:pt x="865082" y="2773856"/>
                  <a:pt x="875206" y="2806854"/>
                  <a:pt x="856066" y="2813234"/>
                </a:cubicBezTo>
                <a:cubicBezTo>
                  <a:pt x="839279" y="2818830"/>
                  <a:pt x="842612" y="2780152"/>
                  <a:pt x="832327" y="2765753"/>
                </a:cubicBezTo>
                <a:cubicBezTo>
                  <a:pt x="802877" y="2724520"/>
                  <a:pt x="769807" y="2685978"/>
                  <a:pt x="737370" y="2647051"/>
                </a:cubicBezTo>
                <a:cubicBezTo>
                  <a:pt x="710445" y="2614739"/>
                  <a:pt x="684024" y="2581831"/>
                  <a:pt x="654284" y="2552090"/>
                </a:cubicBezTo>
                <a:cubicBezTo>
                  <a:pt x="634501" y="2532306"/>
                  <a:pt x="613523" y="2513650"/>
                  <a:pt x="594936" y="2492739"/>
                </a:cubicBezTo>
                <a:cubicBezTo>
                  <a:pt x="581793" y="2477952"/>
                  <a:pt x="572561" y="2459963"/>
                  <a:pt x="559327" y="2445258"/>
                </a:cubicBezTo>
                <a:cubicBezTo>
                  <a:pt x="536869" y="2420303"/>
                  <a:pt x="516044" y="2392661"/>
                  <a:pt x="488110" y="2374037"/>
                </a:cubicBezTo>
                <a:lnTo>
                  <a:pt x="416893" y="2326556"/>
                </a:lnTo>
                <a:cubicBezTo>
                  <a:pt x="349632" y="2338426"/>
                  <a:pt x="281553" y="2346346"/>
                  <a:pt x="215110" y="2362167"/>
                </a:cubicBezTo>
                <a:cubicBezTo>
                  <a:pt x="179179" y="2370722"/>
                  <a:pt x="122319" y="2417188"/>
                  <a:pt x="108285" y="2445258"/>
                </a:cubicBezTo>
                <a:cubicBezTo>
                  <a:pt x="27538" y="2606758"/>
                  <a:pt x="56781" y="2538412"/>
                  <a:pt x="13328" y="2647051"/>
                </a:cubicBezTo>
                <a:cubicBezTo>
                  <a:pt x="-4314" y="2752918"/>
                  <a:pt x="-8215" y="2730573"/>
                  <a:pt x="25198" y="2872585"/>
                </a:cubicBezTo>
                <a:cubicBezTo>
                  <a:pt x="30797" y="2896381"/>
                  <a:pt x="76937" y="2962679"/>
                  <a:pt x="84545" y="2979417"/>
                </a:cubicBezTo>
                <a:cubicBezTo>
                  <a:pt x="94900" y="3002199"/>
                  <a:pt x="101701" y="3026495"/>
                  <a:pt x="108285" y="3050638"/>
                </a:cubicBezTo>
                <a:cubicBezTo>
                  <a:pt x="127998" y="3122923"/>
                  <a:pt x="110131" y="3105243"/>
                  <a:pt x="143893" y="3181210"/>
                </a:cubicBezTo>
                <a:cubicBezTo>
                  <a:pt x="149687" y="3194246"/>
                  <a:pt x="161252" y="3204060"/>
                  <a:pt x="167632" y="3216820"/>
                </a:cubicBezTo>
                <a:cubicBezTo>
                  <a:pt x="173228" y="3228012"/>
                  <a:pt x="173294" y="3241567"/>
                  <a:pt x="179502" y="3252431"/>
                </a:cubicBezTo>
                <a:cubicBezTo>
                  <a:pt x="189317" y="3269608"/>
                  <a:pt x="204137" y="3283451"/>
                  <a:pt x="215110" y="3299912"/>
                </a:cubicBezTo>
                <a:cubicBezTo>
                  <a:pt x="227907" y="3319109"/>
                  <a:pt x="237922" y="3340066"/>
                  <a:pt x="250719" y="3359263"/>
                </a:cubicBezTo>
                <a:cubicBezTo>
                  <a:pt x="261692" y="3375724"/>
                  <a:pt x="274983" y="3390536"/>
                  <a:pt x="286328" y="3406743"/>
                </a:cubicBezTo>
                <a:cubicBezTo>
                  <a:pt x="286344" y="3406766"/>
                  <a:pt x="345668" y="3495758"/>
                  <a:pt x="357545" y="3513575"/>
                </a:cubicBezTo>
                <a:cubicBezTo>
                  <a:pt x="365458" y="3525445"/>
                  <a:pt x="372725" y="3537773"/>
                  <a:pt x="381284" y="3549186"/>
                </a:cubicBezTo>
                <a:cubicBezTo>
                  <a:pt x="393154" y="3565013"/>
                  <a:pt x="402107" y="3583522"/>
                  <a:pt x="416893" y="3596666"/>
                </a:cubicBezTo>
                <a:cubicBezTo>
                  <a:pt x="438217" y="3615622"/>
                  <a:pt x="464737" y="3627785"/>
                  <a:pt x="488110" y="3644147"/>
                </a:cubicBezTo>
                <a:cubicBezTo>
                  <a:pt x="504317" y="3655492"/>
                  <a:pt x="519128" y="3668784"/>
                  <a:pt x="535588" y="3679758"/>
                </a:cubicBezTo>
                <a:cubicBezTo>
                  <a:pt x="554784" y="3692556"/>
                  <a:pt x="575740" y="3702570"/>
                  <a:pt x="594936" y="3715368"/>
                </a:cubicBezTo>
                <a:cubicBezTo>
                  <a:pt x="611396" y="3726342"/>
                  <a:pt x="625047" y="3741505"/>
                  <a:pt x="642414" y="3750979"/>
                </a:cubicBezTo>
                <a:cubicBezTo>
                  <a:pt x="722655" y="3794749"/>
                  <a:pt x="705927" y="3778342"/>
                  <a:pt x="772979" y="3798459"/>
                </a:cubicBezTo>
                <a:cubicBezTo>
                  <a:pt x="891476" y="3834011"/>
                  <a:pt x="796238" y="3815349"/>
                  <a:pt x="927283" y="3834070"/>
                </a:cubicBezTo>
                <a:lnTo>
                  <a:pt x="1164674" y="3905291"/>
                </a:lnTo>
                <a:cubicBezTo>
                  <a:pt x="1204239" y="3917161"/>
                  <a:pt x="1245622" y="3924125"/>
                  <a:pt x="1283369" y="3940902"/>
                </a:cubicBezTo>
                <a:cubicBezTo>
                  <a:pt x="1318978" y="3956729"/>
                  <a:pt x="1354225" y="3973394"/>
                  <a:pt x="1390195" y="3988382"/>
                </a:cubicBezTo>
                <a:cubicBezTo>
                  <a:pt x="1510011" y="4038308"/>
                  <a:pt x="1267246" y="3915034"/>
                  <a:pt x="1532630" y="4047733"/>
                </a:cubicBezTo>
                <a:cubicBezTo>
                  <a:pt x="1545389" y="4054113"/>
                  <a:pt x="1555768" y="4064546"/>
                  <a:pt x="1568238" y="4071474"/>
                </a:cubicBezTo>
                <a:cubicBezTo>
                  <a:pt x="1591439" y="4084364"/>
                  <a:pt x="1615202" y="4096304"/>
                  <a:pt x="1639456" y="4107084"/>
                </a:cubicBezTo>
                <a:cubicBezTo>
                  <a:pt x="1673745" y="4122324"/>
                  <a:pt x="1684825" y="4118252"/>
                  <a:pt x="1722543" y="4130825"/>
                </a:cubicBezTo>
                <a:cubicBezTo>
                  <a:pt x="1760039" y="4143325"/>
                  <a:pt x="1862794" y="4183149"/>
                  <a:pt x="1900586" y="4202046"/>
                </a:cubicBezTo>
                <a:cubicBezTo>
                  <a:pt x="1939181" y="4221344"/>
                  <a:pt x="1996659" y="4263186"/>
                  <a:pt x="2031151" y="4285137"/>
                </a:cubicBezTo>
                <a:cubicBezTo>
                  <a:pt x="2050614" y="4297524"/>
                  <a:pt x="2072042" y="4306906"/>
                  <a:pt x="2090498" y="4320748"/>
                </a:cubicBezTo>
                <a:cubicBezTo>
                  <a:pt x="2125300" y="4346850"/>
                  <a:pt x="2138888" y="4358412"/>
                  <a:pt x="2173585" y="4380099"/>
                </a:cubicBezTo>
                <a:cubicBezTo>
                  <a:pt x="2193148" y="4392327"/>
                  <a:pt x="2213737" y="4402911"/>
                  <a:pt x="2232933" y="4415709"/>
                </a:cubicBezTo>
                <a:cubicBezTo>
                  <a:pt x="2314764" y="4470266"/>
                  <a:pt x="2244909" y="4435191"/>
                  <a:pt x="2339759" y="4486930"/>
                </a:cubicBezTo>
                <a:cubicBezTo>
                  <a:pt x="2363059" y="4499640"/>
                  <a:pt x="2388650" y="4508188"/>
                  <a:pt x="2410976" y="4522541"/>
                </a:cubicBezTo>
                <a:cubicBezTo>
                  <a:pt x="2550030" y="4611938"/>
                  <a:pt x="2464943" y="4562346"/>
                  <a:pt x="2541541" y="4629372"/>
                </a:cubicBezTo>
                <a:cubicBezTo>
                  <a:pt x="2560607" y="4646055"/>
                  <a:pt x="2582273" y="4659668"/>
                  <a:pt x="2600889" y="4676853"/>
                </a:cubicBezTo>
                <a:cubicBezTo>
                  <a:pt x="2633781" y="4707217"/>
                  <a:pt x="2660034" y="4744956"/>
                  <a:pt x="2695845" y="4771815"/>
                </a:cubicBezTo>
                <a:cubicBezTo>
                  <a:pt x="2755549" y="4816595"/>
                  <a:pt x="2785596" y="4832625"/>
                  <a:pt x="2826410" y="4914257"/>
                </a:cubicBezTo>
                <a:cubicBezTo>
                  <a:pt x="2834323" y="4930084"/>
                  <a:pt x="2841045" y="4946565"/>
                  <a:pt x="2850149" y="4961738"/>
                </a:cubicBezTo>
                <a:cubicBezTo>
                  <a:pt x="2864828" y="4986204"/>
                  <a:pt x="2888604" y="5005891"/>
                  <a:pt x="2897627" y="5032959"/>
                </a:cubicBezTo>
                <a:cubicBezTo>
                  <a:pt x="2901584" y="5044829"/>
                  <a:pt x="2904320" y="5057178"/>
                  <a:pt x="2909497" y="5068569"/>
                </a:cubicBezTo>
                <a:cubicBezTo>
                  <a:pt x="2924141" y="5100787"/>
                  <a:pt x="2956975" y="5163531"/>
                  <a:pt x="2956975" y="5163531"/>
                </a:cubicBezTo>
                <a:cubicBezTo>
                  <a:pt x="2960932" y="5183315"/>
                  <a:pt x="2963952" y="5203309"/>
                  <a:pt x="2968845" y="5222882"/>
                </a:cubicBezTo>
                <a:cubicBezTo>
                  <a:pt x="2989062" y="5303753"/>
                  <a:pt x="2975087" y="5204104"/>
                  <a:pt x="2992584" y="5317843"/>
                </a:cubicBezTo>
                <a:cubicBezTo>
                  <a:pt x="2997434" y="5349372"/>
                  <a:pt x="2991888" y="5383484"/>
                  <a:pt x="3004453" y="5412805"/>
                </a:cubicBezTo>
                <a:cubicBezTo>
                  <a:pt x="3007938" y="5420937"/>
                  <a:pt x="3020279" y="5404892"/>
                  <a:pt x="3028192" y="5400935"/>
                </a:cubicBezTo>
              </a:path>
            </a:pathLst>
          </a:custGeom>
          <a:solidFill>
            <a:srgbClr val="996633">
              <a:alpha val="50000"/>
            </a:srgbClr>
          </a:solidFill>
          <a:ln>
            <a:solidFill>
              <a:srgbClr val="99663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35095">
            <a:off x="8319581" y="3024279"/>
            <a:ext cx="914836" cy="914836"/>
          </a:xfrm>
          <a:prstGeom prst="rect">
            <a:avLst/>
          </a:prstGeom>
        </p:spPr>
      </p:pic>
      <p:pic>
        <p:nvPicPr>
          <p:cNvPr id="6" name="Picture 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013815">
            <a:off x="7875413" y="2624344"/>
            <a:ext cx="914836" cy="914836"/>
          </a:xfrm>
          <a:prstGeom prst="rect">
            <a:avLst/>
          </a:prstGeom>
        </p:spPr>
      </p:pic>
      <p:pic>
        <p:nvPicPr>
          <p:cNvPr id="7" name="Picture 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6742199" y="2776744"/>
            <a:ext cx="914836" cy="914836"/>
          </a:xfrm>
          <a:prstGeom prst="rect">
            <a:avLst/>
          </a:prstGeom>
        </p:spPr>
      </p:pic>
      <p:pic>
        <p:nvPicPr>
          <p:cNvPr id="8" name="Picture 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7335481" y="2765145"/>
            <a:ext cx="914836" cy="914836"/>
          </a:xfrm>
          <a:prstGeom prst="rect">
            <a:avLst/>
          </a:prstGeom>
        </p:spPr>
      </p:pic>
      <p:pic>
        <p:nvPicPr>
          <p:cNvPr id="10" name="Picture 9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35095">
            <a:off x="6964915" y="1691458"/>
            <a:ext cx="914836" cy="914836"/>
          </a:xfrm>
          <a:prstGeom prst="rect">
            <a:avLst/>
          </a:prstGeom>
        </p:spPr>
      </p:pic>
      <p:pic>
        <p:nvPicPr>
          <p:cNvPr id="11" name="Picture 10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013815">
            <a:off x="6520747" y="1291523"/>
            <a:ext cx="914836" cy="914836"/>
          </a:xfrm>
          <a:prstGeom prst="rect">
            <a:avLst/>
          </a:prstGeom>
        </p:spPr>
      </p:pic>
      <p:pic>
        <p:nvPicPr>
          <p:cNvPr id="12" name="Picture 11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35095">
            <a:off x="1817181" y="3024279"/>
            <a:ext cx="914836" cy="914836"/>
          </a:xfrm>
          <a:prstGeom prst="rect">
            <a:avLst/>
          </a:prstGeom>
        </p:spPr>
      </p:pic>
      <p:pic>
        <p:nvPicPr>
          <p:cNvPr id="13" name="Picture 12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013815">
            <a:off x="1373013" y="2624344"/>
            <a:ext cx="914836" cy="914836"/>
          </a:xfrm>
          <a:prstGeom prst="rect">
            <a:avLst/>
          </a:prstGeom>
        </p:spPr>
      </p:pic>
      <p:pic>
        <p:nvPicPr>
          <p:cNvPr id="14" name="Picture 13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35095">
            <a:off x="3764514" y="875426"/>
            <a:ext cx="914836" cy="914836"/>
          </a:xfrm>
          <a:prstGeom prst="rect">
            <a:avLst/>
          </a:prstGeom>
        </p:spPr>
      </p:pic>
      <p:pic>
        <p:nvPicPr>
          <p:cNvPr id="15" name="Picture 1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013815">
            <a:off x="3320346" y="475491"/>
            <a:ext cx="914836" cy="914836"/>
          </a:xfrm>
          <a:prstGeom prst="rect">
            <a:avLst/>
          </a:prstGeom>
        </p:spPr>
      </p:pic>
      <p:pic>
        <p:nvPicPr>
          <p:cNvPr id="16" name="Picture 1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335095">
            <a:off x="5810347" y="1381246"/>
            <a:ext cx="914836" cy="914836"/>
          </a:xfrm>
          <a:prstGeom prst="rect">
            <a:avLst/>
          </a:prstGeom>
        </p:spPr>
      </p:pic>
      <p:pic>
        <p:nvPicPr>
          <p:cNvPr id="17" name="Picture 1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9013815">
            <a:off x="5366179" y="981311"/>
            <a:ext cx="914836" cy="914836"/>
          </a:xfrm>
          <a:prstGeom prst="rect">
            <a:avLst/>
          </a:prstGeom>
        </p:spPr>
      </p:pic>
      <p:pic>
        <p:nvPicPr>
          <p:cNvPr id="18" name="Picture 17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5419430" y="1367972"/>
            <a:ext cx="914836" cy="914836"/>
          </a:xfrm>
          <a:prstGeom prst="rect">
            <a:avLst/>
          </a:prstGeom>
        </p:spPr>
      </p:pic>
      <p:pic>
        <p:nvPicPr>
          <p:cNvPr id="19" name="Picture 18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6012712" y="1356373"/>
            <a:ext cx="914836" cy="914836"/>
          </a:xfrm>
          <a:prstGeom prst="rect">
            <a:avLst/>
          </a:prstGeom>
        </p:spPr>
      </p:pic>
      <p:pic>
        <p:nvPicPr>
          <p:cNvPr id="20" name="Picture 19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4349482" y="1133623"/>
            <a:ext cx="914836" cy="914836"/>
          </a:xfrm>
          <a:prstGeom prst="rect">
            <a:avLst/>
          </a:prstGeom>
        </p:spPr>
      </p:pic>
      <p:pic>
        <p:nvPicPr>
          <p:cNvPr id="21" name="Picture 20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4942764" y="1122024"/>
            <a:ext cx="914836" cy="914836"/>
          </a:xfrm>
          <a:prstGeom prst="rect">
            <a:avLst/>
          </a:prstGeom>
        </p:spPr>
      </p:pic>
      <p:pic>
        <p:nvPicPr>
          <p:cNvPr id="22" name="Picture 21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3744602" y="1238272"/>
            <a:ext cx="914836" cy="914836"/>
          </a:xfrm>
          <a:prstGeom prst="rect">
            <a:avLst/>
          </a:prstGeom>
        </p:spPr>
      </p:pic>
      <p:pic>
        <p:nvPicPr>
          <p:cNvPr id="23" name="Picture 22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4337884" y="1226673"/>
            <a:ext cx="914836" cy="914836"/>
          </a:xfrm>
          <a:prstGeom prst="rect">
            <a:avLst/>
          </a:prstGeom>
        </p:spPr>
      </p:pic>
      <p:pic>
        <p:nvPicPr>
          <p:cNvPr id="24" name="Picture 23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323327" y="774689"/>
            <a:ext cx="914836" cy="914836"/>
          </a:xfrm>
          <a:prstGeom prst="rect">
            <a:avLst/>
          </a:prstGeom>
        </p:spPr>
      </p:pic>
      <p:pic>
        <p:nvPicPr>
          <p:cNvPr id="25" name="Picture 24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1916609" y="763090"/>
            <a:ext cx="914836" cy="914836"/>
          </a:xfrm>
          <a:prstGeom prst="rect">
            <a:avLst/>
          </a:prstGeom>
        </p:spPr>
      </p:pic>
      <p:pic>
        <p:nvPicPr>
          <p:cNvPr id="26" name="Picture 25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7490627">
            <a:off x="128364" y="2952342"/>
            <a:ext cx="914836" cy="914836"/>
          </a:xfrm>
          <a:prstGeom prst="rect">
            <a:avLst/>
          </a:prstGeom>
        </p:spPr>
      </p:pic>
      <p:pic>
        <p:nvPicPr>
          <p:cNvPr id="27" name="Picture 26" descr="leaf-green.em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456787">
            <a:off x="721646" y="2940743"/>
            <a:ext cx="914836" cy="91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41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ecisionTre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457200" y="1078208"/>
            <a:ext cx="8101584" cy="5321808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Decision Tree</a:t>
            </a:r>
            <a:endParaRPr lang="en-US" sz="46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605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 smtClean="0">
                <a:latin typeface="Calibri"/>
                <a:cs typeface="Calibri"/>
              </a:rPr>
              <a:t>Decision Tree</a:t>
            </a:r>
            <a:endParaRPr lang="en-US" sz="4600" dirty="0">
              <a:latin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03298" y="1019394"/>
            <a:ext cx="1633781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Undergrad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2139" y="1997408"/>
            <a:ext cx="214674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Oceanography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74273" y="2518456"/>
            <a:ext cx="546173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CS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30844" y="1997408"/>
            <a:ext cx="2204055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Native Studies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79223" y="4000284"/>
            <a:ext cx="519643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AI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04956" y="4000284"/>
            <a:ext cx="69308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HCI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04617" y="4000284"/>
            <a:ext cx="1357599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Graphics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10314" y="4000284"/>
            <a:ext cx="1326004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latin typeface="Chalkboard"/>
                <a:cs typeface="Chalkboard"/>
              </a:rPr>
              <a:t>CompBio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969024" y="5588779"/>
            <a:ext cx="1451122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Research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62249" y="5588779"/>
            <a:ext cx="1248100" cy="461665"/>
          </a:xfrm>
          <a:prstGeom prst="rect">
            <a:avLst/>
          </a:prstGeom>
          <a:noFill/>
          <a:ln w="38100" cmpd="sng"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halkboard"/>
                <a:cs typeface="Chalkboard"/>
              </a:rPr>
              <a:t>Startup</a:t>
            </a:r>
            <a:endParaRPr lang="en-US" sz="2400" b="0" dirty="0">
              <a:latin typeface="Chalkboard"/>
              <a:cs typeface="Chalkboard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501515" y="921182"/>
            <a:ext cx="2112779" cy="693163"/>
          </a:xfrm>
          <a:custGeom>
            <a:avLst/>
            <a:gdLst>
              <a:gd name="connsiteX0" fmla="*/ 1816041 w 2112779"/>
              <a:gd name="connsiteY0" fmla="*/ 28433 h 693163"/>
              <a:gd name="connsiteX1" fmla="*/ 1590519 w 2112779"/>
              <a:gd name="connsiteY1" fmla="*/ 16563 h 693163"/>
              <a:gd name="connsiteX2" fmla="*/ 1507433 w 2112779"/>
              <a:gd name="connsiteY2" fmla="*/ 28433 h 693163"/>
              <a:gd name="connsiteX3" fmla="*/ 1412476 w 2112779"/>
              <a:gd name="connsiteY3" fmla="*/ 40303 h 693163"/>
              <a:gd name="connsiteX4" fmla="*/ 1353129 w 2112779"/>
              <a:gd name="connsiteY4" fmla="*/ 52173 h 693163"/>
              <a:gd name="connsiteX5" fmla="*/ 1210694 w 2112779"/>
              <a:gd name="connsiteY5" fmla="*/ 64043 h 693163"/>
              <a:gd name="connsiteX6" fmla="*/ 664695 w 2112779"/>
              <a:gd name="connsiteY6" fmla="*/ 75914 h 693163"/>
              <a:gd name="connsiteX7" fmla="*/ 534130 w 2112779"/>
              <a:gd name="connsiteY7" fmla="*/ 87784 h 693163"/>
              <a:gd name="connsiteX8" fmla="*/ 284870 w 2112779"/>
              <a:gd name="connsiteY8" fmla="*/ 123394 h 693163"/>
              <a:gd name="connsiteX9" fmla="*/ 178044 w 2112779"/>
              <a:gd name="connsiteY9" fmla="*/ 159005 h 693163"/>
              <a:gd name="connsiteX10" fmla="*/ 142435 w 2112779"/>
              <a:gd name="connsiteY10" fmla="*/ 170875 h 693163"/>
              <a:gd name="connsiteX11" fmla="*/ 106826 w 2112779"/>
              <a:gd name="connsiteY11" fmla="*/ 182745 h 693163"/>
              <a:gd name="connsiteX12" fmla="*/ 83087 w 2112779"/>
              <a:gd name="connsiteY12" fmla="*/ 206486 h 693163"/>
              <a:gd name="connsiteX13" fmla="*/ 23740 w 2112779"/>
              <a:gd name="connsiteY13" fmla="*/ 265837 h 693163"/>
              <a:gd name="connsiteX14" fmla="*/ 0 w 2112779"/>
              <a:gd name="connsiteY14" fmla="*/ 337058 h 693163"/>
              <a:gd name="connsiteX15" fmla="*/ 23740 w 2112779"/>
              <a:gd name="connsiteY15" fmla="*/ 503240 h 693163"/>
              <a:gd name="connsiteX16" fmla="*/ 47479 w 2112779"/>
              <a:gd name="connsiteY16" fmla="*/ 526981 h 693163"/>
              <a:gd name="connsiteX17" fmla="*/ 106826 w 2112779"/>
              <a:gd name="connsiteY17" fmla="*/ 598202 h 693163"/>
              <a:gd name="connsiteX18" fmla="*/ 178044 w 2112779"/>
              <a:gd name="connsiteY18" fmla="*/ 645683 h 693163"/>
              <a:gd name="connsiteX19" fmla="*/ 249261 w 2112779"/>
              <a:gd name="connsiteY19" fmla="*/ 681293 h 693163"/>
              <a:gd name="connsiteX20" fmla="*/ 356087 w 2112779"/>
              <a:gd name="connsiteY20" fmla="*/ 693163 h 693163"/>
              <a:gd name="connsiteX21" fmla="*/ 688434 w 2112779"/>
              <a:gd name="connsiteY21" fmla="*/ 681293 h 693163"/>
              <a:gd name="connsiteX22" fmla="*/ 783390 w 2112779"/>
              <a:gd name="connsiteY22" fmla="*/ 657553 h 693163"/>
              <a:gd name="connsiteX23" fmla="*/ 854608 w 2112779"/>
              <a:gd name="connsiteY23" fmla="*/ 645683 h 693163"/>
              <a:gd name="connsiteX24" fmla="*/ 985173 w 2112779"/>
              <a:gd name="connsiteY24" fmla="*/ 621942 h 693163"/>
              <a:gd name="connsiteX25" fmla="*/ 1091999 w 2112779"/>
              <a:gd name="connsiteY25" fmla="*/ 610072 h 693163"/>
              <a:gd name="connsiteX26" fmla="*/ 1139477 w 2112779"/>
              <a:gd name="connsiteY26" fmla="*/ 598202 h 693163"/>
              <a:gd name="connsiteX27" fmla="*/ 1590519 w 2112779"/>
              <a:gd name="connsiteY27" fmla="*/ 598202 h 693163"/>
              <a:gd name="connsiteX28" fmla="*/ 1863519 w 2112779"/>
              <a:gd name="connsiteY28" fmla="*/ 586332 h 693163"/>
              <a:gd name="connsiteX29" fmla="*/ 1934736 w 2112779"/>
              <a:gd name="connsiteY29" fmla="*/ 550721 h 693163"/>
              <a:gd name="connsiteX30" fmla="*/ 1994084 w 2112779"/>
              <a:gd name="connsiteY30" fmla="*/ 503240 h 693163"/>
              <a:gd name="connsiteX31" fmla="*/ 2077171 w 2112779"/>
              <a:gd name="connsiteY31" fmla="*/ 396409 h 693163"/>
              <a:gd name="connsiteX32" fmla="*/ 2112779 w 2112779"/>
              <a:gd name="connsiteY32" fmla="*/ 277707 h 693163"/>
              <a:gd name="connsiteX33" fmla="*/ 2100910 w 2112779"/>
              <a:gd name="connsiteY33" fmla="*/ 242096 h 693163"/>
              <a:gd name="connsiteX34" fmla="*/ 2089040 w 2112779"/>
              <a:gd name="connsiteY34" fmla="*/ 194615 h 693163"/>
              <a:gd name="connsiteX35" fmla="*/ 2053432 w 2112779"/>
              <a:gd name="connsiteY35" fmla="*/ 147135 h 693163"/>
              <a:gd name="connsiteX36" fmla="*/ 1970345 w 2112779"/>
              <a:gd name="connsiteY36" fmla="*/ 99654 h 693163"/>
              <a:gd name="connsiteX37" fmla="*/ 1910997 w 2112779"/>
              <a:gd name="connsiteY37" fmla="*/ 75914 h 693163"/>
              <a:gd name="connsiteX38" fmla="*/ 1839780 w 2112779"/>
              <a:gd name="connsiteY38" fmla="*/ 52173 h 693163"/>
              <a:gd name="connsiteX39" fmla="*/ 1768563 w 2112779"/>
              <a:gd name="connsiteY39" fmla="*/ 16563 h 693163"/>
              <a:gd name="connsiteX40" fmla="*/ 1709215 w 2112779"/>
              <a:gd name="connsiteY40" fmla="*/ 28433 h 693163"/>
              <a:gd name="connsiteX41" fmla="*/ 1673606 w 2112779"/>
              <a:gd name="connsiteY41" fmla="*/ 40303 h 693163"/>
              <a:gd name="connsiteX42" fmla="*/ 1661737 w 2112779"/>
              <a:gd name="connsiteY42" fmla="*/ 28433 h 6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112779" h="693163">
                <a:moveTo>
                  <a:pt x="1816041" y="28433"/>
                </a:moveTo>
                <a:cubicBezTo>
                  <a:pt x="1708590" y="-14549"/>
                  <a:pt x="1768934" y="-430"/>
                  <a:pt x="1590519" y="16563"/>
                </a:cubicBezTo>
                <a:cubicBezTo>
                  <a:pt x="1562668" y="19216"/>
                  <a:pt x="1535164" y="24735"/>
                  <a:pt x="1507433" y="28433"/>
                </a:cubicBezTo>
                <a:cubicBezTo>
                  <a:pt x="1475814" y="32649"/>
                  <a:pt x="1444004" y="35452"/>
                  <a:pt x="1412476" y="40303"/>
                </a:cubicBezTo>
                <a:cubicBezTo>
                  <a:pt x="1392536" y="43371"/>
                  <a:pt x="1373165" y="49816"/>
                  <a:pt x="1353129" y="52173"/>
                </a:cubicBezTo>
                <a:cubicBezTo>
                  <a:pt x="1305812" y="57740"/>
                  <a:pt x="1258309" y="62401"/>
                  <a:pt x="1210694" y="64043"/>
                </a:cubicBezTo>
                <a:cubicBezTo>
                  <a:pt x="1028759" y="70317"/>
                  <a:pt x="846695" y="71957"/>
                  <a:pt x="664695" y="75914"/>
                </a:cubicBezTo>
                <a:lnTo>
                  <a:pt x="534130" y="87784"/>
                </a:lnTo>
                <a:cubicBezTo>
                  <a:pt x="418934" y="97384"/>
                  <a:pt x="384564" y="90160"/>
                  <a:pt x="284870" y="123394"/>
                </a:cubicBezTo>
                <a:lnTo>
                  <a:pt x="178044" y="159005"/>
                </a:lnTo>
                <a:lnTo>
                  <a:pt x="142435" y="170875"/>
                </a:lnTo>
                <a:lnTo>
                  <a:pt x="106826" y="182745"/>
                </a:lnTo>
                <a:cubicBezTo>
                  <a:pt x="98913" y="190659"/>
                  <a:pt x="91826" y="199495"/>
                  <a:pt x="83087" y="206486"/>
                </a:cubicBezTo>
                <a:cubicBezTo>
                  <a:pt x="47613" y="234867"/>
                  <a:pt x="43387" y="221629"/>
                  <a:pt x="23740" y="265837"/>
                </a:cubicBezTo>
                <a:cubicBezTo>
                  <a:pt x="13577" y="288705"/>
                  <a:pt x="0" y="337058"/>
                  <a:pt x="0" y="337058"/>
                </a:cubicBezTo>
                <a:cubicBezTo>
                  <a:pt x="185" y="339088"/>
                  <a:pt x="1720" y="466538"/>
                  <a:pt x="23740" y="503240"/>
                </a:cubicBezTo>
                <a:cubicBezTo>
                  <a:pt x="29498" y="512836"/>
                  <a:pt x="39566" y="519067"/>
                  <a:pt x="47479" y="526981"/>
                </a:cubicBezTo>
                <a:cubicBezTo>
                  <a:pt x="64813" y="578987"/>
                  <a:pt x="50589" y="558834"/>
                  <a:pt x="106826" y="598202"/>
                </a:cubicBezTo>
                <a:cubicBezTo>
                  <a:pt x="130200" y="614564"/>
                  <a:pt x="154305" y="629856"/>
                  <a:pt x="178044" y="645683"/>
                </a:cubicBezTo>
                <a:cubicBezTo>
                  <a:pt x="205386" y="663912"/>
                  <a:pt x="216499" y="675832"/>
                  <a:pt x="249261" y="681293"/>
                </a:cubicBezTo>
                <a:cubicBezTo>
                  <a:pt x="284601" y="687183"/>
                  <a:pt x="320478" y="689206"/>
                  <a:pt x="356087" y="693163"/>
                </a:cubicBezTo>
                <a:cubicBezTo>
                  <a:pt x="466869" y="689206"/>
                  <a:pt x="577964" y="690499"/>
                  <a:pt x="688434" y="681293"/>
                </a:cubicBezTo>
                <a:cubicBezTo>
                  <a:pt x="720948" y="678583"/>
                  <a:pt x="751208" y="662917"/>
                  <a:pt x="783390" y="657553"/>
                </a:cubicBezTo>
                <a:lnTo>
                  <a:pt x="854608" y="645683"/>
                </a:lnTo>
                <a:cubicBezTo>
                  <a:pt x="916173" y="634488"/>
                  <a:pt x="919562" y="630690"/>
                  <a:pt x="985173" y="621942"/>
                </a:cubicBezTo>
                <a:cubicBezTo>
                  <a:pt x="1020687" y="617207"/>
                  <a:pt x="1056390" y="614029"/>
                  <a:pt x="1091999" y="610072"/>
                </a:cubicBezTo>
                <a:cubicBezTo>
                  <a:pt x="1107825" y="606115"/>
                  <a:pt x="1123307" y="600358"/>
                  <a:pt x="1139477" y="598202"/>
                </a:cubicBezTo>
                <a:cubicBezTo>
                  <a:pt x="1317480" y="574467"/>
                  <a:pt x="1370747" y="590062"/>
                  <a:pt x="1590519" y="598202"/>
                </a:cubicBezTo>
                <a:cubicBezTo>
                  <a:pt x="1710385" y="615326"/>
                  <a:pt x="1705994" y="622135"/>
                  <a:pt x="1863519" y="586332"/>
                </a:cubicBezTo>
                <a:cubicBezTo>
                  <a:pt x="1889400" y="580450"/>
                  <a:pt x="1911535" y="563611"/>
                  <a:pt x="1934736" y="550721"/>
                </a:cubicBezTo>
                <a:cubicBezTo>
                  <a:pt x="1957800" y="537907"/>
                  <a:pt x="1977404" y="523628"/>
                  <a:pt x="1994084" y="503240"/>
                </a:cubicBezTo>
                <a:cubicBezTo>
                  <a:pt x="2022650" y="468324"/>
                  <a:pt x="2077171" y="396409"/>
                  <a:pt x="2077171" y="396409"/>
                </a:cubicBezTo>
                <a:cubicBezTo>
                  <a:pt x="2078554" y="392261"/>
                  <a:pt x="2112779" y="295649"/>
                  <a:pt x="2112779" y="277707"/>
                </a:cubicBezTo>
                <a:cubicBezTo>
                  <a:pt x="2112779" y="265195"/>
                  <a:pt x="2104347" y="254127"/>
                  <a:pt x="2100910" y="242096"/>
                </a:cubicBezTo>
                <a:cubicBezTo>
                  <a:pt x="2096428" y="226410"/>
                  <a:pt x="2096336" y="209207"/>
                  <a:pt x="2089040" y="194615"/>
                </a:cubicBezTo>
                <a:cubicBezTo>
                  <a:pt x="2080193" y="176920"/>
                  <a:pt x="2067420" y="161124"/>
                  <a:pt x="2053432" y="147135"/>
                </a:cubicBezTo>
                <a:cubicBezTo>
                  <a:pt x="2038155" y="131857"/>
                  <a:pt x="1987105" y="107103"/>
                  <a:pt x="1970345" y="99654"/>
                </a:cubicBezTo>
                <a:cubicBezTo>
                  <a:pt x="1950875" y="91000"/>
                  <a:pt x="1931021" y="83196"/>
                  <a:pt x="1910997" y="75914"/>
                </a:cubicBezTo>
                <a:cubicBezTo>
                  <a:pt x="1887480" y="67362"/>
                  <a:pt x="1860600" y="66054"/>
                  <a:pt x="1839780" y="52173"/>
                </a:cubicBezTo>
                <a:cubicBezTo>
                  <a:pt x="1793761" y="21493"/>
                  <a:pt x="1817705" y="32944"/>
                  <a:pt x="1768563" y="16563"/>
                </a:cubicBezTo>
                <a:cubicBezTo>
                  <a:pt x="1748780" y="20520"/>
                  <a:pt x="1728787" y="23540"/>
                  <a:pt x="1709215" y="28433"/>
                </a:cubicBezTo>
                <a:cubicBezTo>
                  <a:pt x="1697077" y="31468"/>
                  <a:pt x="1686118" y="40303"/>
                  <a:pt x="1673606" y="40303"/>
                </a:cubicBezTo>
                <a:cubicBezTo>
                  <a:pt x="1668011" y="40303"/>
                  <a:pt x="1665693" y="32390"/>
                  <a:pt x="1661737" y="28433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19" name="Freeform 18"/>
          <p:cNvSpPr/>
          <p:nvPr/>
        </p:nvSpPr>
        <p:spPr>
          <a:xfrm>
            <a:off x="569738" y="1887360"/>
            <a:ext cx="2528213" cy="854653"/>
          </a:xfrm>
          <a:custGeom>
            <a:avLst/>
            <a:gdLst>
              <a:gd name="connsiteX0" fmla="*/ 2124649 w 2528213"/>
              <a:gd name="connsiteY0" fmla="*/ 47480 h 854653"/>
              <a:gd name="connsiteX1" fmla="*/ 2065301 w 2528213"/>
              <a:gd name="connsiteY1" fmla="*/ 11870 h 854653"/>
              <a:gd name="connsiteX2" fmla="*/ 2017823 w 2528213"/>
              <a:gd name="connsiteY2" fmla="*/ 0 h 854653"/>
              <a:gd name="connsiteX3" fmla="*/ 1448084 w 2528213"/>
              <a:gd name="connsiteY3" fmla="*/ 11870 h 854653"/>
              <a:gd name="connsiteX4" fmla="*/ 1341259 w 2528213"/>
              <a:gd name="connsiteY4" fmla="*/ 23740 h 854653"/>
              <a:gd name="connsiteX5" fmla="*/ 1175085 w 2528213"/>
              <a:gd name="connsiteY5" fmla="*/ 47480 h 854653"/>
              <a:gd name="connsiteX6" fmla="*/ 1032650 w 2528213"/>
              <a:gd name="connsiteY6" fmla="*/ 35610 h 854653"/>
              <a:gd name="connsiteX7" fmla="*/ 973303 w 2528213"/>
              <a:gd name="connsiteY7" fmla="*/ 23740 h 854653"/>
              <a:gd name="connsiteX8" fmla="*/ 878346 w 2528213"/>
              <a:gd name="connsiteY8" fmla="*/ 11870 h 854653"/>
              <a:gd name="connsiteX9" fmla="*/ 724042 w 2528213"/>
              <a:gd name="connsiteY9" fmla="*/ 23740 h 854653"/>
              <a:gd name="connsiteX10" fmla="*/ 629086 w 2528213"/>
              <a:gd name="connsiteY10" fmla="*/ 35610 h 854653"/>
              <a:gd name="connsiteX11" fmla="*/ 427304 w 2528213"/>
              <a:gd name="connsiteY11" fmla="*/ 47480 h 854653"/>
              <a:gd name="connsiteX12" fmla="*/ 273000 w 2528213"/>
              <a:gd name="connsiteY12" fmla="*/ 71221 h 854653"/>
              <a:gd name="connsiteX13" fmla="*/ 225521 w 2528213"/>
              <a:gd name="connsiteY13" fmla="*/ 83091 h 854653"/>
              <a:gd name="connsiteX14" fmla="*/ 154304 w 2528213"/>
              <a:gd name="connsiteY14" fmla="*/ 130572 h 854653"/>
              <a:gd name="connsiteX15" fmla="*/ 118696 w 2528213"/>
              <a:gd name="connsiteY15" fmla="*/ 154312 h 854653"/>
              <a:gd name="connsiteX16" fmla="*/ 47478 w 2528213"/>
              <a:gd name="connsiteY16" fmla="*/ 225533 h 854653"/>
              <a:gd name="connsiteX17" fmla="*/ 35609 w 2528213"/>
              <a:gd name="connsiteY17" fmla="*/ 261144 h 854653"/>
              <a:gd name="connsiteX18" fmla="*/ 11870 w 2528213"/>
              <a:gd name="connsiteY18" fmla="*/ 308624 h 854653"/>
              <a:gd name="connsiteX19" fmla="*/ 0 w 2528213"/>
              <a:gd name="connsiteY19" fmla="*/ 367975 h 854653"/>
              <a:gd name="connsiteX20" fmla="*/ 11870 w 2528213"/>
              <a:gd name="connsiteY20" fmla="*/ 557898 h 854653"/>
              <a:gd name="connsiteX21" fmla="*/ 59348 w 2528213"/>
              <a:gd name="connsiteY21" fmla="*/ 652860 h 854653"/>
              <a:gd name="connsiteX22" fmla="*/ 106826 w 2528213"/>
              <a:gd name="connsiteY22" fmla="*/ 712211 h 854653"/>
              <a:gd name="connsiteX23" fmla="*/ 142435 w 2528213"/>
              <a:gd name="connsiteY23" fmla="*/ 759691 h 854653"/>
              <a:gd name="connsiteX24" fmla="*/ 213652 w 2528213"/>
              <a:gd name="connsiteY24" fmla="*/ 819042 h 854653"/>
              <a:gd name="connsiteX25" fmla="*/ 356086 w 2528213"/>
              <a:gd name="connsiteY25" fmla="*/ 854653 h 854653"/>
              <a:gd name="connsiteX26" fmla="*/ 724042 w 2528213"/>
              <a:gd name="connsiteY26" fmla="*/ 842783 h 854653"/>
              <a:gd name="connsiteX27" fmla="*/ 913955 w 2528213"/>
              <a:gd name="connsiteY27" fmla="*/ 807172 h 854653"/>
              <a:gd name="connsiteX28" fmla="*/ 997042 w 2528213"/>
              <a:gd name="connsiteY28" fmla="*/ 795302 h 854653"/>
              <a:gd name="connsiteX29" fmla="*/ 1115737 w 2528213"/>
              <a:gd name="connsiteY29" fmla="*/ 771562 h 854653"/>
              <a:gd name="connsiteX30" fmla="*/ 1258172 w 2528213"/>
              <a:gd name="connsiteY30" fmla="*/ 747821 h 854653"/>
              <a:gd name="connsiteX31" fmla="*/ 1329389 w 2528213"/>
              <a:gd name="connsiteY31" fmla="*/ 735951 h 854653"/>
              <a:gd name="connsiteX32" fmla="*/ 1448084 w 2528213"/>
              <a:gd name="connsiteY32" fmla="*/ 712211 h 854653"/>
              <a:gd name="connsiteX33" fmla="*/ 1483693 w 2528213"/>
              <a:gd name="connsiteY33" fmla="*/ 700341 h 854653"/>
              <a:gd name="connsiteX34" fmla="*/ 1709214 w 2528213"/>
              <a:gd name="connsiteY34" fmla="*/ 676600 h 854653"/>
              <a:gd name="connsiteX35" fmla="*/ 1946605 w 2528213"/>
              <a:gd name="connsiteY35" fmla="*/ 640990 h 854653"/>
              <a:gd name="connsiteX36" fmla="*/ 2172127 w 2528213"/>
              <a:gd name="connsiteY36" fmla="*/ 617249 h 854653"/>
              <a:gd name="connsiteX37" fmla="*/ 2314561 w 2528213"/>
              <a:gd name="connsiteY37" fmla="*/ 522288 h 854653"/>
              <a:gd name="connsiteX38" fmla="*/ 2433257 w 2528213"/>
              <a:gd name="connsiteY38" fmla="*/ 439196 h 854653"/>
              <a:gd name="connsiteX39" fmla="*/ 2504474 w 2528213"/>
              <a:gd name="connsiteY39" fmla="*/ 356105 h 854653"/>
              <a:gd name="connsiteX40" fmla="*/ 2528213 w 2528213"/>
              <a:gd name="connsiteY40" fmla="*/ 261144 h 854653"/>
              <a:gd name="connsiteX41" fmla="*/ 2504474 w 2528213"/>
              <a:gd name="connsiteY41" fmla="*/ 130572 h 854653"/>
              <a:gd name="connsiteX42" fmla="*/ 2480735 w 2528213"/>
              <a:gd name="connsiteY42" fmla="*/ 106831 h 854653"/>
              <a:gd name="connsiteX43" fmla="*/ 2267083 w 2528213"/>
              <a:gd name="connsiteY43" fmla="*/ 23740 h 854653"/>
              <a:gd name="connsiteX44" fmla="*/ 1970344 w 2528213"/>
              <a:gd name="connsiteY44" fmla="*/ 35610 h 854653"/>
              <a:gd name="connsiteX45" fmla="*/ 1958475 w 2528213"/>
              <a:gd name="connsiteY45" fmla="*/ 71221 h 854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528213" h="854653">
                <a:moveTo>
                  <a:pt x="2124649" y="47480"/>
                </a:moveTo>
                <a:cubicBezTo>
                  <a:pt x="2104866" y="35610"/>
                  <a:pt x="2086383" y="21240"/>
                  <a:pt x="2065301" y="11870"/>
                </a:cubicBezTo>
                <a:cubicBezTo>
                  <a:pt x="2050394" y="5244"/>
                  <a:pt x="2034136" y="0"/>
                  <a:pt x="2017823" y="0"/>
                </a:cubicBezTo>
                <a:cubicBezTo>
                  <a:pt x="1827869" y="0"/>
                  <a:pt x="1637997" y="7913"/>
                  <a:pt x="1448084" y="11870"/>
                </a:cubicBezTo>
                <a:lnTo>
                  <a:pt x="1341259" y="23740"/>
                </a:lnTo>
                <a:cubicBezTo>
                  <a:pt x="1285775" y="30977"/>
                  <a:pt x="1175085" y="47480"/>
                  <a:pt x="1175085" y="47480"/>
                </a:cubicBezTo>
                <a:cubicBezTo>
                  <a:pt x="1127607" y="43523"/>
                  <a:pt x="1079967" y="41177"/>
                  <a:pt x="1032650" y="35610"/>
                </a:cubicBezTo>
                <a:cubicBezTo>
                  <a:pt x="1012614" y="33253"/>
                  <a:pt x="993243" y="26808"/>
                  <a:pt x="973303" y="23740"/>
                </a:cubicBezTo>
                <a:cubicBezTo>
                  <a:pt x="941775" y="18889"/>
                  <a:pt x="909998" y="15827"/>
                  <a:pt x="878346" y="11870"/>
                </a:cubicBezTo>
                <a:lnTo>
                  <a:pt x="724042" y="23740"/>
                </a:lnTo>
                <a:cubicBezTo>
                  <a:pt x="692287" y="26764"/>
                  <a:pt x="660883" y="33066"/>
                  <a:pt x="629086" y="35610"/>
                </a:cubicBezTo>
                <a:cubicBezTo>
                  <a:pt x="561924" y="40983"/>
                  <a:pt x="494565" y="43523"/>
                  <a:pt x="427304" y="47480"/>
                </a:cubicBezTo>
                <a:cubicBezTo>
                  <a:pt x="387411" y="53180"/>
                  <a:pt x="314162" y="62988"/>
                  <a:pt x="273000" y="71221"/>
                </a:cubicBezTo>
                <a:cubicBezTo>
                  <a:pt x="257003" y="74420"/>
                  <a:pt x="241347" y="79134"/>
                  <a:pt x="225521" y="83091"/>
                </a:cubicBezTo>
                <a:cubicBezTo>
                  <a:pt x="129823" y="130942"/>
                  <a:pt x="214721" y="82235"/>
                  <a:pt x="154304" y="130572"/>
                </a:cubicBezTo>
                <a:cubicBezTo>
                  <a:pt x="143165" y="139484"/>
                  <a:pt x="129358" y="144834"/>
                  <a:pt x="118696" y="154312"/>
                </a:cubicBezTo>
                <a:cubicBezTo>
                  <a:pt x="93604" y="176617"/>
                  <a:pt x="47478" y="225533"/>
                  <a:pt x="47478" y="225533"/>
                </a:cubicBezTo>
                <a:cubicBezTo>
                  <a:pt x="43522" y="237403"/>
                  <a:pt x="40538" y="249643"/>
                  <a:pt x="35609" y="261144"/>
                </a:cubicBezTo>
                <a:cubicBezTo>
                  <a:pt x="28639" y="277408"/>
                  <a:pt x="17465" y="291837"/>
                  <a:pt x="11870" y="308624"/>
                </a:cubicBezTo>
                <a:cubicBezTo>
                  <a:pt x="5490" y="327764"/>
                  <a:pt x="3957" y="348191"/>
                  <a:pt x="0" y="367975"/>
                </a:cubicBezTo>
                <a:cubicBezTo>
                  <a:pt x="3957" y="431283"/>
                  <a:pt x="5230" y="494815"/>
                  <a:pt x="11870" y="557898"/>
                </a:cubicBezTo>
                <a:cubicBezTo>
                  <a:pt x="15074" y="588339"/>
                  <a:pt x="46730" y="632670"/>
                  <a:pt x="59348" y="652860"/>
                </a:cubicBezTo>
                <a:cubicBezTo>
                  <a:pt x="103364" y="723288"/>
                  <a:pt x="61963" y="658373"/>
                  <a:pt x="106826" y="712211"/>
                </a:cubicBezTo>
                <a:cubicBezTo>
                  <a:pt x="119490" y="727409"/>
                  <a:pt x="129771" y="744493"/>
                  <a:pt x="142435" y="759691"/>
                </a:cubicBezTo>
                <a:cubicBezTo>
                  <a:pt x="156507" y="776579"/>
                  <a:pt x="199036" y="813561"/>
                  <a:pt x="213652" y="819042"/>
                </a:cubicBezTo>
                <a:cubicBezTo>
                  <a:pt x="259475" y="836227"/>
                  <a:pt x="356086" y="854653"/>
                  <a:pt x="356086" y="854653"/>
                </a:cubicBezTo>
                <a:cubicBezTo>
                  <a:pt x="478738" y="850696"/>
                  <a:pt x="601496" y="849233"/>
                  <a:pt x="724042" y="842783"/>
                </a:cubicBezTo>
                <a:cubicBezTo>
                  <a:pt x="789989" y="839312"/>
                  <a:pt x="849249" y="819305"/>
                  <a:pt x="913955" y="807172"/>
                </a:cubicBezTo>
                <a:cubicBezTo>
                  <a:pt x="941453" y="802016"/>
                  <a:pt x="969346" y="799259"/>
                  <a:pt x="997042" y="795302"/>
                </a:cubicBezTo>
                <a:cubicBezTo>
                  <a:pt x="1062852" y="773364"/>
                  <a:pt x="1012079" y="787930"/>
                  <a:pt x="1115737" y="771562"/>
                </a:cubicBezTo>
                <a:lnTo>
                  <a:pt x="1258172" y="747821"/>
                </a:lnTo>
                <a:cubicBezTo>
                  <a:pt x="1281911" y="743864"/>
                  <a:pt x="1305790" y="740671"/>
                  <a:pt x="1329389" y="735951"/>
                </a:cubicBezTo>
                <a:cubicBezTo>
                  <a:pt x="1368954" y="728038"/>
                  <a:pt x="1408769" y="721284"/>
                  <a:pt x="1448084" y="712211"/>
                </a:cubicBezTo>
                <a:cubicBezTo>
                  <a:pt x="1460275" y="709398"/>
                  <a:pt x="1471351" y="702398"/>
                  <a:pt x="1483693" y="700341"/>
                </a:cubicBezTo>
                <a:cubicBezTo>
                  <a:pt x="1525233" y="693417"/>
                  <a:pt x="1671183" y="681671"/>
                  <a:pt x="1709214" y="676600"/>
                </a:cubicBezTo>
                <a:cubicBezTo>
                  <a:pt x="1788528" y="666024"/>
                  <a:pt x="1867207" y="650916"/>
                  <a:pt x="1946605" y="640990"/>
                </a:cubicBezTo>
                <a:cubicBezTo>
                  <a:pt x="2084926" y="623698"/>
                  <a:pt x="2009794" y="632007"/>
                  <a:pt x="2172127" y="617249"/>
                </a:cubicBezTo>
                <a:cubicBezTo>
                  <a:pt x="2283091" y="572861"/>
                  <a:pt x="2184912" y="619530"/>
                  <a:pt x="2314561" y="522288"/>
                </a:cubicBezTo>
                <a:cubicBezTo>
                  <a:pt x="2387915" y="467269"/>
                  <a:pt x="2364369" y="508088"/>
                  <a:pt x="2433257" y="439196"/>
                </a:cubicBezTo>
                <a:cubicBezTo>
                  <a:pt x="2459050" y="413401"/>
                  <a:pt x="2480735" y="383802"/>
                  <a:pt x="2504474" y="356105"/>
                </a:cubicBezTo>
                <a:cubicBezTo>
                  <a:pt x="2512387" y="324451"/>
                  <a:pt x="2528213" y="293772"/>
                  <a:pt x="2528213" y="261144"/>
                </a:cubicBezTo>
                <a:cubicBezTo>
                  <a:pt x="2528213" y="216907"/>
                  <a:pt x="2517483" y="172853"/>
                  <a:pt x="2504474" y="130572"/>
                </a:cubicBezTo>
                <a:cubicBezTo>
                  <a:pt x="2501183" y="119876"/>
                  <a:pt x="2490560" y="112190"/>
                  <a:pt x="2480735" y="106831"/>
                </a:cubicBezTo>
                <a:cubicBezTo>
                  <a:pt x="2406818" y="66510"/>
                  <a:pt x="2346138" y="50094"/>
                  <a:pt x="2267083" y="23740"/>
                </a:cubicBezTo>
                <a:cubicBezTo>
                  <a:pt x="2168170" y="27697"/>
                  <a:pt x="2068185" y="20557"/>
                  <a:pt x="1970344" y="35610"/>
                </a:cubicBezTo>
                <a:cubicBezTo>
                  <a:pt x="1957977" y="37513"/>
                  <a:pt x="1958475" y="71221"/>
                  <a:pt x="1958475" y="7122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0" name="Freeform 19"/>
          <p:cNvSpPr/>
          <p:nvPr/>
        </p:nvSpPr>
        <p:spPr>
          <a:xfrm>
            <a:off x="3964428" y="2326556"/>
            <a:ext cx="1127606" cy="807173"/>
          </a:xfrm>
          <a:custGeom>
            <a:avLst/>
            <a:gdLst>
              <a:gd name="connsiteX0" fmla="*/ 712172 w 1127606"/>
              <a:gd name="connsiteY0" fmla="*/ 106832 h 807173"/>
              <a:gd name="connsiteX1" fmla="*/ 652825 w 1127606"/>
              <a:gd name="connsiteY1" fmla="*/ 47481 h 807173"/>
              <a:gd name="connsiteX2" fmla="*/ 605346 w 1127606"/>
              <a:gd name="connsiteY2" fmla="*/ 23741 h 807173"/>
              <a:gd name="connsiteX3" fmla="*/ 439173 w 1127606"/>
              <a:gd name="connsiteY3" fmla="*/ 0 h 807173"/>
              <a:gd name="connsiteX4" fmla="*/ 237391 w 1127606"/>
              <a:gd name="connsiteY4" fmla="*/ 23741 h 807173"/>
              <a:gd name="connsiteX5" fmla="*/ 142434 w 1127606"/>
              <a:gd name="connsiteY5" fmla="*/ 106832 h 807173"/>
              <a:gd name="connsiteX6" fmla="*/ 118695 w 1127606"/>
              <a:gd name="connsiteY6" fmla="*/ 130573 h 807173"/>
              <a:gd name="connsiteX7" fmla="*/ 71217 w 1127606"/>
              <a:gd name="connsiteY7" fmla="*/ 178053 h 807173"/>
              <a:gd name="connsiteX8" fmla="*/ 0 w 1127606"/>
              <a:gd name="connsiteY8" fmla="*/ 296755 h 807173"/>
              <a:gd name="connsiteX9" fmla="*/ 35608 w 1127606"/>
              <a:gd name="connsiteY9" fmla="*/ 510418 h 807173"/>
              <a:gd name="connsiteX10" fmla="*/ 83087 w 1127606"/>
              <a:gd name="connsiteY10" fmla="*/ 569769 h 807173"/>
              <a:gd name="connsiteX11" fmla="*/ 142434 w 1127606"/>
              <a:gd name="connsiteY11" fmla="*/ 629120 h 807173"/>
              <a:gd name="connsiteX12" fmla="*/ 166173 w 1127606"/>
              <a:gd name="connsiteY12" fmla="*/ 652861 h 807173"/>
              <a:gd name="connsiteX13" fmla="*/ 237391 w 1127606"/>
              <a:gd name="connsiteY13" fmla="*/ 700341 h 807173"/>
              <a:gd name="connsiteX14" fmla="*/ 284869 w 1127606"/>
              <a:gd name="connsiteY14" fmla="*/ 735952 h 807173"/>
              <a:gd name="connsiteX15" fmla="*/ 320477 w 1127606"/>
              <a:gd name="connsiteY15" fmla="*/ 747822 h 807173"/>
              <a:gd name="connsiteX16" fmla="*/ 439173 w 1127606"/>
              <a:gd name="connsiteY16" fmla="*/ 771563 h 807173"/>
              <a:gd name="connsiteX17" fmla="*/ 522260 w 1127606"/>
              <a:gd name="connsiteY17" fmla="*/ 795303 h 807173"/>
              <a:gd name="connsiteX18" fmla="*/ 617216 w 1127606"/>
              <a:gd name="connsiteY18" fmla="*/ 807173 h 807173"/>
              <a:gd name="connsiteX19" fmla="*/ 735911 w 1127606"/>
              <a:gd name="connsiteY19" fmla="*/ 795303 h 807173"/>
              <a:gd name="connsiteX20" fmla="*/ 771520 w 1127606"/>
              <a:gd name="connsiteY20" fmla="*/ 783433 h 807173"/>
              <a:gd name="connsiteX21" fmla="*/ 818998 w 1127606"/>
              <a:gd name="connsiteY21" fmla="*/ 771563 h 807173"/>
              <a:gd name="connsiteX22" fmla="*/ 890216 w 1127606"/>
              <a:gd name="connsiteY22" fmla="*/ 724082 h 807173"/>
              <a:gd name="connsiteX23" fmla="*/ 925824 w 1127606"/>
              <a:gd name="connsiteY23" fmla="*/ 700341 h 807173"/>
              <a:gd name="connsiteX24" fmla="*/ 997041 w 1127606"/>
              <a:gd name="connsiteY24" fmla="*/ 640991 h 807173"/>
              <a:gd name="connsiteX25" fmla="*/ 1020781 w 1127606"/>
              <a:gd name="connsiteY25" fmla="*/ 605380 h 807173"/>
              <a:gd name="connsiteX26" fmla="*/ 1091998 w 1127606"/>
              <a:gd name="connsiteY26" fmla="*/ 522289 h 807173"/>
              <a:gd name="connsiteX27" fmla="*/ 1127606 w 1127606"/>
              <a:gd name="connsiteY27" fmla="*/ 403587 h 807173"/>
              <a:gd name="connsiteX28" fmla="*/ 1103867 w 1127606"/>
              <a:gd name="connsiteY28" fmla="*/ 261145 h 807173"/>
              <a:gd name="connsiteX29" fmla="*/ 1032650 w 1127606"/>
              <a:gd name="connsiteY29" fmla="*/ 189923 h 807173"/>
              <a:gd name="connsiteX30" fmla="*/ 902085 w 1127606"/>
              <a:gd name="connsiteY30" fmla="*/ 130573 h 807173"/>
              <a:gd name="connsiteX31" fmla="*/ 818998 w 1127606"/>
              <a:gd name="connsiteY31" fmla="*/ 94962 h 807173"/>
              <a:gd name="connsiteX32" fmla="*/ 759651 w 1127606"/>
              <a:gd name="connsiteY32" fmla="*/ 83092 h 807173"/>
              <a:gd name="connsiteX33" fmla="*/ 664694 w 1127606"/>
              <a:gd name="connsiteY33" fmla="*/ 59351 h 807173"/>
              <a:gd name="connsiteX34" fmla="*/ 569738 w 1127606"/>
              <a:gd name="connsiteY34" fmla="*/ 47481 h 807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127606" h="807173">
                <a:moveTo>
                  <a:pt x="712172" y="106832"/>
                </a:moveTo>
                <a:cubicBezTo>
                  <a:pt x="692390" y="87048"/>
                  <a:pt x="674909" y="64658"/>
                  <a:pt x="652825" y="47481"/>
                </a:cubicBezTo>
                <a:cubicBezTo>
                  <a:pt x="638858" y="36617"/>
                  <a:pt x="621610" y="30711"/>
                  <a:pt x="605346" y="23741"/>
                </a:cubicBezTo>
                <a:cubicBezTo>
                  <a:pt x="550015" y="27"/>
                  <a:pt x="506278" y="6101"/>
                  <a:pt x="439173" y="0"/>
                </a:cubicBezTo>
                <a:cubicBezTo>
                  <a:pt x="412915" y="1876"/>
                  <a:pt x="291347" y="-3238"/>
                  <a:pt x="237391" y="23741"/>
                </a:cubicBezTo>
                <a:cubicBezTo>
                  <a:pt x="198131" y="43372"/>
                  <a:pt x="173375" y="75889"/>
                  <a:pt x="142434" y="106832"/>
                </a:cubicBezTo>
                <a:lnTo>
                  <a:pt x="118695" y="130573"/>
                </a:lnTo>
                <a:cubicBezTo>
                  <a:pt x="102869" y="146400"/>
                  <a:pt x="83632" y="159430"/>
                  <a:pt x="71217" y="178053"/>
                </a:cubicBezTo>
                <a:cubicBezTo>
                  <a:pt x="13924" y="263997"/>
                  <a:pt x="36498" y="223754"/>
                  <a:pt x="0" y="296755"/>
                </a:cubicBezTo>
                <a:cubicBezTo>
                  <a:pt x="514" y="302929"/>
                  <a:pt x="3858" y="478665"/>
                  <a:pt x="35608" y="510418"/>
                </a:cubicBezTo>
                <a:cubicBezTo>
                  <a:pt x="128170" y="602988"/>
                  <a:pt x="-21735" y="449967"/>
                  <a:pt x="83087" y="569769"/>
                </a:cubicBezTo>
                <a:cubicBezTo>
                  <a:pt x="101510" y="590825"/>
                  <a:pt x="122652" y="609336"/>
                  <a:pt x="142434" y="629120"/>
                </a:cubicBezTo>
                <a:cubicBezTo>
                  <a:pt x="150347" y="637034"/>
                  <a:pt x="156861" y="646653"/>
                  <a:pt x="166173" y="652861"/>
                </a:cubicBezTo>
                <a:cubicBezTo>
                  <a:pt x="189912" y="668688"/>
                  <a:pt x="214566" y="683221"/>
                  <a:pt x="237391" y="700341"/>
                </a:cubicBezTo>
                <a:cubicBezTo>
                  <a:pt x="253217" y="712211"/>
                  <a:pt x="267693" y="726136"/>
                  <a:pt x="284869" y="735952"/>
                </a:cubicBezTo>
                <a:cubicBezTo>
                  <a:pt x="295732" y="742160"/>
                  <a:pt x="308286" y="745009"/>
                  <a:pt x="320477" y="747822"/>
                </a:cubicBezTo>
                <a:cubicBezTo>
                  <a:pt x="359793" y="756895"/>
                  <a:pt x="400895" y="758803"/>
                  <a:pt x="439173" y="771563"/>
                </a:cubicBezTo>
                <a:cubicBezTo>
                  <a:pt x="467398" y="780972"/>
                  <a:pt x="492449" y="790334"/>
                  <a:pt x="522260" y="795303"/>
                </a:cubicBezTo>
                <a:cubicBezTo>
                  <a:pt x="553724" y="800547"/>
                  <a:pt x="585564" y="803216"/>
                  <a:pt x="617216" y="807173"/>
                </a:cubicBezTo>
                <a:cubicBezTo>
                  <a:pt x="656781" y="803216"/>
                  <a:pt x="696611" y="801349"/>
                  <a:pt x="735911" y="795303"/>
                </a:cubicBezTo>
                <a:cubicBezTo>
                  <a:pt x="748277" y="793400"/>
                  <a:pt x="759490" y="786870"/>
                  <a:pt x="771520" y="783433"/>
                </a:cubicBezTo>
                <a:cubicBezTo>
                  <a:pt x="787205" y="778951"/>
                  <a:pt x="803172" y="775520"/>
                  <a:pt x="818998" y="771563"/>
                </a:cubicBezTo>
                <a:lnTo>
                  <a:pt x="890216" y="724082"/>
                </a:lnTo>
                <a:cubicBezTo>
                  <a:pt x="902085" y="716169"/>
                  <a:pt x="915737" y="710428"/>
                  <a:pt x="925824" y="700341"/>
                </a:cubicBezTo>
                <a:cubicBezTo>
                  <a:pt x="971520" y="654644"/>
                  <a:pt x="947466" y="674043"/>
                  <a:pt x="997041" y="640991"/>
                </a:cubicBezTo>
                <a:cubicBezTo>
                  <a:pt x="1004954" y="629121"/>
                  <a:pt x="1011497" y="616212"/>
                  <a:pt x="1020781" y="605380"/>
                </a:cubicBezTo>
                <a:cubicBezTo>
                  <a:pt x="1107128" y="504637"/>
                  <a:pt x="1037499" y="604041"/>
                  <a:pt x="1091998" y="522289"/>
                </a:cubicBezTo>
                <a:cubicBezTo>
                  <a:pt x="1120896" y="435591"/>
                  <a:pt x="1109668" y="475345"/>
                  <a:pt x="1127606" y="403587"/>
                </a:cubicBezTo>
                <a:cubicBezTo>
                  <a:pt x="1124988" y="382641"/>
                  <a:pt x="1117708" y="293443"/>
                  <a:pt x="1103867" y="261145"/>
                </a:cubicBezTo>
                <a:cubicBezTo>
                  <a:pt x="1089518" y="227663"/>
                  <a:pt x="1063303" y="208316"/>
                  <a:pt x="1032650" y="189923"/>
                </a:cubicBezTo>
                <a:cubicBezTo>
                  <a:pt x="970514" y="152639"/>
                  <a:pt x="963487" y="157865"/>
                  <a:pt x="902085" y="130573"/>
                </a:cubicBezTo>
                <a:cubicBezTo>
                  <a:pt x="858404" y="111158"/>
                  <a:pt x="860796" y="105412"/>
                  <a:pt x="818998" y="94962"/>
                </a:cubicBezTo>
                <a:cubicBezTo>
                  <a:pt x="799426" y="90069"/>
                  <a:pt x="779308" y="87629"/>
                  <a:pt x="759651" y="83092"/>
                </a:cubicBezTo>
                <a:cubicBezTo>
                  <a:pt x="727860" y="75755"/>
                  <a:pt x="697069" y="63398"/>
                  <a:pt x="664694" y="59351"/>
                </a:cubicBezTo>
                <a:lnTo>
                  <a:pt x="569738" y="47481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1" name="Freeform 20"/>
          <p:cNvSpPr/>
          <p:nvPr/>
        </p:nvSpPr>
        <p:spPr>
          <a:xfrm>
            <a:off x="5982250" y="1824127"/>
            <a:ext cx="2646909" cy="929756"/>
          </a:xfrm>
          <a:custGeom>
            <a:avLst/>
            <a:gdLst>
              <a:gd name="connsiteX0" fmla="*/ 2255214 w 2646909"/>
              <a:gd name="connsiteY0" fmla="*/ 75103 h 929756"/>
              <a:gd name="connsiteX1" fmla="*/ 2124649 w 2646909"/>
              <a:gd name="connsiteY1" fmla="*/ 63233 h 929756"/>
              <a:gd name="connsiteX2" fmla="*/ 2005953 w 2646909"/>
              <a:gd name="connsiteY2" fmla="*/ 39492 h 929756"/>
              <a:gd name="connsiteX3" fmla="*/ 1887258 w 2646909"/>
              <a:gd name="connsiteY3" fmla="*/ 15752 h 929756"/>
              <a:gd name="connsiteX4" fmla="*/ 1364998 w 2646909"/>
              <a:gd name="connsiteY4" fmla="*/ 27622 h 929756"/>
              <a:gd name="connsiteX5" fmla="*/ 1115737 w 2646909"/>
              <a:gd name="connsiteY5" fmla="*/ 51362 h 929756"/>
              <a:gd name="connsiteX6" fmla="*/ 937694 w 2646909"/>
              <a:gd name="connsiteY6" fmla="*/ 39492 h 929756"/>
              <a:gd name="connsiteX7" fmla="*/ 818999 w 2646909"/>
              <a:gd name="connsiteY7" fmla="*/ 27622 h 929756"/>
              <a:gd name="connsiteX8" fmla="*/ 534130 w 2646909"/>
              <a:gd name="connsiteY8" fmla="*/ 39492 h 929756"/>
              <a:gd name="connsiteX9" fmla="*/ 474782 w 2646909"/>
              <a:gd name="connsiteY9" fmla="*/ 51362 h 929756"/>
              <a:gd name="connsiteX10" fmla="*/ 439173 w 2646909"/>
              <a:gd name="connsiteY10" fmla="*/ 63233 h 929756"/>
              <a:gd name="connsiteX11" fmla="*/ 344217 w 2646909"/>
              <a:gd name="connsiteY11" fmla="*/ 86973 h 929756"/>
              <a:gd name="connsiteX12" fmla="*/ 296739 w 2646909"/>
              <a:gd name="connsiteY12" fmla="*/ 110713 h 929756"/>
              <a:gd name="connsiteX13" fmla="*/ 261130 w 2646909"/>
              <a:gd name="connsiteY13" fmla="*/ 122584 h 929756"/>
              <a:gd name="connsiteX14" fmla="*/ 225522 w 2646909"/>
              <a:gd name="connsiteY14" fmla="*/ 146324 h 929756"/>
              <a:gd name="connsiteX15" fmla="*/ 154304 w 2646909"/>
              <a:gd name="connsiteY15" fmla="*/ 170064 h 929756"/>
              <a:gd name="connsiteX16" fmla="*/ 35609 w 2646909"/>
              <a:gd name="connsiteY16" fmla="*/ 288766 h 929756"/>
              <a:gd name="connsiteX17" fmla="*/ 11870 w 2646909"/>
              <a:gd name="connsiteY17" fmla="*/ 359987 h 929756"/>
              <a:gd name="connsiteX18" fmla="*/ 0 w 2646909"/>
              <a:gd name="connsiteY18" fmla="*/ 395598 h 929756"/>
              <a:gd name="connsiteX19" fmla="*/ 23739 w 2646909"/>
              <a:gd name="connsiteY19" fmla="*/ 538040 h 929756"/>
              <a:gd name="connsiteX20" fmla="*/ 106826 w 2646909"/>
              <a:gd name="connsiteY20" fmla="*/ 633002 h 929756"/>
              <a:gd name="connsiteX21" fmla="*/ 154304 w 2646909"/>
              <a:gd name="connsiteY21" fmla="*/ 704223 h 929756"/>
              <a:gd name="connsiteX22" fmla="*/ 189913 w 2646909"/>
              <a:gd name="connsiteY22" fmla="*/ 751703 h 929756"/>
              <a:gd name="connsiteX23" fmla="*/ 213652 w 2646909"/>
              <a:gd name="connsiteY23" fmla="*/ 799184 h 929756"/>
              <a:gd name="connsiteX24" fmla="*/ 332347 w 2646909"/>
              <a:gd name="connsiteY24" fmla="*/ 882275 h 929756"/>
              <a:gd name="connsiteX25" fmla="*/ 403565 w 2646909"/>
              <a:gd name="connsiteY25" fmla="*/ 906016 h 929756"/>
              <a:gd name="connsiteX26" fmla="*/ 783390 w 2646909"/>
              <a:gd name="connsiteY26" fmla="*/ 929756 h 929756"/>
              <a:gd name="connsiteX27" fmla="*/ 1246302 w 2646909"/>
              <a:gd name="connsiteY27" fmla="*/ 917886 h 929756"/>
              <a:gd name="connsiteX28" fmla="*/ 1281911 w 2646909"/>
              <a:gd name="connsiteY28" fmla="*/ 906016 h 929756"/>
              <a:gd name="connsiteX29" fmla="*/ 1353128 w 2646909"/>
              <a:gd name="connsiteY29" fmla="*/ 894146 h 929756"/>
              <a:gd name="connsiteX30" fmla="*/ 1543041 w 2646909"/>
              <a:gd name="connsiteY30" fmla="*/ 870405 h 929756"/>
              <a:gd name="connsiteX31" fmla="*/ 1626128 w 2646909"/>
              <a:gd name="connsiteY31" fmla="*/ 858535 h 929756"/>
              <a:gd name="connsiteX32" fmla="*/ 1721084 w 2646909"/>
              <a:gd name="connsiteY32" fmla="*/ 846665 h 929756"/>
              <a:gd name="connsiteX33" fmla="*/ 1910997 w 2646909"/>
              <a:gd name="connsiteY33" fmla="*/ 858535 h 929756"/>
              <a:gd name="connsiteX34" fmla="*/ 1946605 w 2646909"/>
              <a:gd name="connsiteY34" fmla="*/ 870405 h 929756"/>
              <a:gd name="connsiteX35" fmla="*/ 2136518 w 2646909"/>
              <a:gd name="connsiteY35" fmla="*/ 882275 h 929756"/>
              <a:gd name="connsiteX36" fmla="*/ 2207735 w 2646909"/>
              <a:gd name="connsiteY36" fmla="*/ 894146 h 929756"/>
              <a:gd name="connsiteX37" fmla="*/ 2243344 w 2646909"/>
              <a:gd name="connsiteY37" fmla="*/ 906016 h 929756"/>
              <a:gd name="connsiteX38" fmla="*/ 2397648 w 2646909"/>
              <a:gd name="connsiteY38" fmla="*/ 894146 h 929756"/>
              <a:gd name="connsiteX39" fmla="*/ 2433257 w 2646909"/>
              <a:gd name="connsiteY39" fmla="*/ 882275 h 929756"/>
              <a:gd name="connsiteX40" fmla="*/ 2540083 w 2646909"/>
              <a:gd name="connsiteY40" fmla="*/ 822924 h 929756"/>
              <a:gd name="connsiteX41" fmla="*/ 2575691 w 2646909"/>
              <a:gd name="connsiteY41" fmla="*/ 787314 h 929756"/>
              <a:gd name="connsiteX42" fmla="*/ 2623169 w 2646909"/>
              <a:gd name="connsiteY42" fmla="*/ 704223 h 929756"/>
              <a:gd name="connsiteX43" fmla="*/ 2635039 w 2646909"/>
              <a:gd name="connsiteY43" fmla="*/ 656742 h 929756"/>
              <a:gd name="connsiteX44" fmla="*/ 2646909 w 2646909"/>
              <a:gd name="connsiteY44" fmla="*/ 621131 h 929756"/>
              <a:gd name="connsiteX45" fmla="*/ 2635039 w 2646909"/>
              <a:gd name="connsiteY45" fmla="*/ 443079 h 929756"/>
              <a:gd name="connsiteX46" fmla="*/ 2599430 w 2646909"/>
              <a:gd name="connsiteY46" fmla="*/ 371857 h 929756"/>
              <a:gd name="connsiteX47" fmla="*/ 2575691 w 2646909"/>
              <a:gd name="connsiteY47" fmla="*/ 324377 h 929756"/>
              <a:gd name="connsiteX48" fmla="*/ 2551952 w 2646909"/>
              <a:gd name="connsiteY48" fmla="*/ 300636 h 929756"/>
              <a:gd name="connsiteX49" fmla="*/ 2528213 w 2646909"/>
              <a:gd name="connsiteY49" fmla="*/ 253156 h 929756"/>
              <a:gd name="connsiteX50" fmla="*/ 2504474 w 2646909"/>
              <a:gd name="connsiteY50" fmla="*/ 229415 h 929756"/>
              <a:gd name="connsiteX51" fmla="*/ 2480735 w 2646909"/>
              <a:gd name="connsiteY51" fmla="*/ 193805 h 929756"/>
              <a:gd name="connsiteX52" fmla="*/ 2445126 w 2646909"/>
              <a:gd name="connsiteY52" fmla="*/ 170064 h 929756"/>
              <a:gd name="connsiteX53" fmla="*/ 2385779 w 2646909"/>
              <a:gd name="connsiteY53" fmla="*/ 110713 h 929756"/>
              <a:gd name="connsiteX54" fmla="*/ 2314561 w 2646909"/>
              <a:gd name="connsiteY54" fmla="*/ 63233 h 929756"/>
              <a:gd name="connsiteX55" fmla="*/ 2255214 w 2646909"/>
              <a:gd name="connsiteY55" fmla="*/ 15752 h 929756"/>
              <a:gd name="connsiteX56" fmla="*/ 2219605 w 2646909"/>
              <a:gd name="connsiteY56" fmla="*/ 3882 h 929756"/>
              <a:gd name="connsiteX57" fmla="*/ 2053431 w 2646909"/>
              <a:gd name="connsiteY57" fmla="*/ 39492 h 929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646909" h="929756">
                <a:moveTo>
                  <a:pt x="2255214" y="75103"/>
                </a:moveTo>
                <a:cubicBezTo>
                  <a:pt x="2147048" y="96737"/>
                  <a:pt x="2245122" y="87329"/>
                  <a:pt x="2124649" y="63233"/>
                </a:cubicBezTo>
                <a:cubicBezTo>
                  <a:pt x="2085084" y="55319"/>
                  <a:pt x="2045753" y="46126"/>
                  <a:pt x="2005953" y="39492"/>
                </a:cubicBezTo>
                <a:cubicBezTo>
                  <a:pt x="1918645" y="24940"/>
                  <a:pt x="1958084" y="33459"/>
                  <a:pt x="1887258" y="15752"/>
                </a:cubicBezTo>
                <a:cubicBezTo>
                  <a:pt x="1713171" y="19709"/>
                  <a:pt x="1538944" y="19593"/>
                  <a:pt x="1364998" y="27622"/>
                </a:cubicBezTo>
                <a:cubicBezTo>
                  <a:pt x="1281624" y="31470"/>
                  <a:pt x="1115737" y="51362"/>
                  <a:pt x="1115737" y="51362"/>
                </a:cubicBezTo>
                <a:lnTo>
                  <a:pt x="937694" y="39492"/>
                </a:lnTo>
                <a:cubicBezTo>
                  <a:pt x="898058" y="36321"/>
                  <a:pt x="858761" y="27622"/>
                  <a:pt x="818999" y="27622"/>
                </a:cubicBezTo>
                <a:cubicBezTo>
                  <a:pt x="723960" y="27622"/>
                  <a:pt x="629086" y="35535"/>
                  <a:pt x="534130" y="39492"/>
                </a:cubicBezTo>
                <a:cubicBezTo>
                  <a:pt x="514347" y="43449"/>
                  <a:pt x="494354" y="46469"/>
                  <a:pt x="474782" y="51362"/>
                </a:cubicBezTo>
                <a:cubicBezTo>
                  <a:pt x="462644" y="54397"/>
                  <a:pt x="451311" y="60198"/>
                  <a:pt x="439173" y="63233"/>
                </a:cubicBezTo>
                <a:cubicBezTo>
                  <a:pt x="394585" y="74381"/>
                  <a:pt x="382203" y="70693"/>
                  <a:pt x="344217" y="86973"/>
                </a:cubicBezTo>
                <a:cubicBezTo>
                  <a:pt x="327954" y="93943"/>
                  <a:pt x="313002" y="103743"/>
                  <a:pt x="296739" y="110713"/>
                </a:cubicBezTo>
                <a:cubicBezTo>
                  <a:pt x="285239" y="115642"/>
                  <a:pt x="272321" y="116988"/>
                  <a:pt x="261130" y="122584"/>
                </a:cubicBezTo>
                <a:cubicBezTo>
                  <a:pt x="248371" y="128964"/>
                  <a:pt x="238558" y="140530"/>
                  <a:pt x="225522" y="146324"/>
                </a:cubicBezTo>
                <a:cubicBezTo>
                  <a:pt x="202655" y="156487"/>
                  <a:pt x="154304" y="170064"/>
                  <a:pt x="154304" y="170064"/>
                </a:cubicBezTo>
                <a:cubicBezTo>
                  <a:pt x="100042" y="206241"/>
                  <a:pt x="58217" y="220937"/>
                  <a:pt x="35609" y="288766"/>
                </a:cubicBezTo>
                <a:lnTo>
                  <a:pt x="11870" y="359987"/>
                </a:lnTo>
                <a:lnTo>
                  <a:pt x="0" y="395598"/>
                </a:lnTo>
                <a:cubicBezTo>
                  <a:pt x="3760" y="429440"/>
                  <a:pt x="3855" y="498270"/>
                  <a:pt x="23739" y="538040"/>
                </a:cubicBezTo>
                <a:cubicBezTo>
                  <a:pt x="59143" y="608854"/>
                  <a:pt x="44948" y="540180"/>
                  <a:pt x="106826" y="633002"/>
                </a:cubicBezTo>
                <a:cubicBezTo>
                  <a:pt x="122652" y="656742"/>
                  <a:pt x="137185" y="681397"/>
                  <a:pt x="154304" y="704223"/>
                </a:cubicBezTo>
                <a:cubicBezTo>
                  <a:pt x="166174" y="720050"/>
                  <a:pt x="179428" y="734927"/>
                  <a:pt x="189913" y="751703"/>
                </a:cubicBezTo>
                <a:cubicBezTo>
                  <a:pt x="199291" y="766708"/>
                  <a:pt x="202137" y="785749"/>
                  <a:pt x="213652" y="799184"/>
                </a:cubicBezTo>
                <a:cubicBezTo>
                  <a:pt x="224487" y="811826"/>
                  <a:pt x="330434" y="881637"/>
                  <a:pt x="332347" y="882275"/>
                </a:cubicBezTo>
                <a:cubicBezTo>
                  <a:pt x="356086" y="890189"/>
                  <a:pt x="378666" y="903526"/>
                  <a:pt x="403565" y="906016"/>
                </a:cubicBezTo>
                <a:cubicBezTo>
                  <a:pt x="608961" y="926556"/>
                  <a:pt x="482539" y="916080"/>
                  <a:pt x="783390" y="929756"/>
                </a:cubicBezTo>
                <a:cubicBezTo>
                  <a:pt x="937694" y="925799"/>
                  <a:pt x="1092122" y="925228"/>
                  <a:pt x="1246302" y="917886"/>
                </a:cubicBezTo>
                <a:cubicBezTo>
                  <a:pt x="1258800" y="917291"/>
                  <a:pt x="1269697" y="908730"/>
                  <a:pt x="1281911" y="906016"/>
                </a:cubicBezTo>
                <a:cubicBezTo>
                  <a:pt x="1305404" y="900795"/>
                  <a:pt x="1329341" y="897806"/>
                  <a:pt x="1353128" y="894146"/>
                </a:cubicBezTo>
                <a:cubicBezTo>
                  <a:pt x="1477157" y="875063"/>
                  <a:pt x="1401399" y="888111"/>
                  <a:pt x="1543041" y="870405"/>
                </a:cubicBezTo>
                <a:cubicBezTo>
                  <a:pt x="1570802" y="866935"/>
                  <a:pt x="1598397" y="862233"/>
                  <a:pt x="1626128" y="858535"/>
                </a:cubicBezTo>
                <a:lnTo>
                  <a:pt x="1721084" y="846665"/>
                </a:lnTo>
                <a:cubicBezTo>
                  <a:pt x="1784388" y="850622"/>
                  <a:pt x="1847918" y="851895"/>
                  <a:pt x="1910997" y="858535"/>
                </a:cubicBezTo>
                <a:cubicBezTo>
                  <a:pt x="1923440" y="859845"/>
                  <a:pt x="1934162" y="869095"/>
                  <a:pt x="1946605" y="870405"/>
                </a:cubicBezTo>
                <a:cubicBezTo>
                  <a:pt x="2009684" y="877045"/>
                  <a:pt x="2073214" y="878318"/>
                  <a:pt x="2136518" y="882275"/>
                </a:cubicBezTo>
                <a:cubicBezTo>
                  <a:pt x="2160257" y="886232"/>
                  <a:pt x="2184242" y="888925"/>
                  <a:pt x="2207735" y="894146"/>
                </a:cubicBezTo>
                <a:cubicBezTo>
                  <a:pt x="2219949" y="896860"/>
                  <a:pt x="2230832" y="906016"/>
                  <a:pt x="2243344" y="906016"/>
                </a:cubicBezTo>
                <a:cubicBezTo>
                  <a:pt x="2294931" y="906016"/>
                  <a:pt x="2346213" y="898103"/>
                  <a:pt x="2397648" y="894146"/>
                </a:cubicBezTo>
                <a:cubicBezTo>
                  <a:pt x="2409518" y="890189"/>
                  <a:pt x="2422320" y="888352"/>
                  <a:pt x="2433257" y="882275"/>
                </a:cubicBezTo>
                <a:cubicBezTo>
                  <a:pt x="2555699" y="814248"/>
                  <a:pt x="2459509" y="849785"/>
                  <a:pt x="2540083" y="822924"/>
                </a:cubicBezTo>
                <a:cubicBezTo>
                  <a:pt x="2551952" y="811054"/>
                  <a:pt x="2564945" y="800210"/>
                  <a:pt x="2575691" y="787314"/>
                </a:cubicBezTo>
                <a:cubicBezTo>
                  <a:pt x="2591343" y="768530"/>
                  <a:pt x="2615254" y="725330"/>
                  <a:pt x="2623169" y="704223"/>
                </a:cubicBezTo>
                <a:cubicBezTo>
                  <a:pt x="2628897" y="688948"/>
                  <a:pt x="2630557" y="672428"/>
                  <a:pt x="2635039" y="656742"/>
                </a:cubicBezTo>
                <a:cubicBezTo>
                  <a:pt x="2638476" y="644711"/>
                  <a:pt x="2642952" y="633001"/>
                  <a:pt x="2646909" y="621131"/>
                </a:cubicBezTo>
                <a:cubicBezTo>
                  <a:pt x="2642952" y="561780"/>
                  <a:pt x="2641608" y="502198"/>
                  <a:pt x="2635039" y="443079"/>
                </a:cubicBezTo>
                <a:cubicBezTo>
                  <a:pt x="2631287" y="409309"/>
                  <a:pt x="2615710" y="400349"/>
                  <a:pt x="2599430" y="371857"/>
                </a:cubicBezTo>
                <a:cubicBezTo>
                  <a:pt x="2590651" y="356494"/>
                  <a:pt x="2585506" y="339100"/>
                  <a:pt x="2575691" y="324377"/>
                </a:cubicBezTo>
                <a:cubicBezTo>
                  <a:pt x="2569484" y="315065"/>
                  <a:pt x="2558159" y="309948"/>
                  <a:pt x="2551952" y="300636"/>
                </a:cubicBezTo>
                <a:cubicBezTo>
                  <a:pt x="2542137" y="285913"/>
                  <a:pt x="2538028" y="267879"/>
                  <a:pt x="2528213" y="253156"/>
                </a:cubicBezTo>
                <a:cubicBezTo>
                  <a:pt x="2522006" y="243844"/>
                  <a:pt x="2511465" y="238154"/>
                  <a:pt x="2504474" y="229415"/>
                </a:cubicBezTo>
                <a:cubicBezTo>
                  <a:pt x="2495563" y="218275"/>
                  <a:pt x="2490822" y="203893"/>
                  <a:pt x="2480735" y="193805"/>
                </a:cubicBezTo>
                <a:cubicBezTo>
                  <a:pt x="2470648" y="183717"/>
                  <a:pt x="2455862" y="179458"/>
                  <a:pt x="2445126" y="170064"/>
                </a:cubicBezTo>
                <a:cubicBezTo>
                  <a:pt x="2424071" y="151640"/>
                  <a:pt x="2407432" y="128430"/>
                  <a:pt x="2385779" y="110713"/>
                </a:cubicBezTo>
                <a:cubicBezTo>
                  <a:pt x="2363697" y="92645"/>
                  <a:pt x="2334735" y="83409"/>
                  <a:pt x="2314561" y="63233"/>
                </a:cubicBezTo>
                <a:cubicBezTo>
                  <a:pt x="2292481" y="41151"/>
                  <a:pt x="2285161" y="30726"/>
                  <a:pt x="2255214" y="15752"/>
                </a:cubicBezTo>
                <a:cubicBezTo>
                  <a:pt x="2244023" y="10156"/>
                  <a:pt x="2231475" y="7839"/>
                  <a:pt x="2219605" y="3882"/>
                </a:cubicBezTo>
                <a:cubicBezTo>
                  <a:pt x="2056480" y="16431"/>
                  <a:pt x="2088371" y="-30388"/>
                  <a:pt x="2053431" y="3949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2" name="Freeform 21"/>
          <p:cNvSpPr/>
          <p:nvPr/>
        </p:nvSpPr>
        <p:spPr>
          <a:xfrm>
            <a:off x="2371919" y="3834663"/>
            <a:ext cx="747781" cy="807172"/>
          </a:xfrm>
          <a:custGeom>
            <a:avLst/>
            <a:gdLst>
              <a:gd name="connsiteX0" fmla="*/ 640955 w 747781"/>
              <a:gd name="connsiteY0" fmla="*/ 35610 h 807172"/>
              <a:gd name="connsiteX1" fmla="*/ 510390 w 747781"/>
              <a:gd name="connsiteY1" fmla="*/ 0 h 807172"/>
              <a:gd name="connsiteX2" fmla="*/ 379825 w 747781"/>
              <a:gd name="connsiteY2" fmla="*/ 11870 h 807172"/>
              <a:gd name="connsiteX3" fmla="*/ 272999 w 747781"/>
              <a:gd name="connsiteY3" fmla="*/ 35610 h 807172"/>
              <a:gd name="connsiteX4" fmla="*/ 213651 w 747781"/>
              <a:gd name="connsiteY4" fmla="*/ 83091 h 807172"/>
              <a:gd name="connsiteX5" fmla="*/ 178043 w 747781"/>
              <a:gd name="connsiteY5" fmla="*/ 106831 h 807172"/>
              <a:gd name="connsiteX6" fmla="*/ 130565 w 747781"/>
              <a:gd name="connsiteY6" fmla="*/ 166182 h 807172"/>
              <a:gd name="connsiteX7" fmla="*/ 83086 w 747781"/>
              <a:gd name="connsiteY7" fmla="*/ 225533 h 807172"/>
              <a:gd name="connsiteX8" fmla="*/ 47478 w 747781"/>
              <a:gd name="connsiteY8" fmla="*/ 296754 h 807172"/>
              <a:gd name="connsiteX9" fmla="*/ 23739 w 747781"/>
              <a:gd name="connsiteY9" fmla="*/ 367975 h 807172"/>
              <a:gd name="connsiteX10" fmla="*/ 0 w 747781"/>
              <a:gd name="connsiteY10" fmla="*/ 462937 h 807172"/>
              <a:gd name="connsiteX11" fmla="*/ 11869 w 747781"/>
              <a:gd name="connsiteY11" fmla="*/ 569769 h 807172"/>
              <a:gd name="connsiteX12" fmla="*/ 118695 w 747781"/>
              <a:gd name="connsiteY12" fmla="*/ 700341 h 807172"/>
              <a:gd name="connsiteX13" fmla="*/ 166173 w 747781"/>
              <a:gd name="connsiteY13" fmla="*/ 759692 h 807172"/>
              <a:gd name="connsiteX14" fmla="*/ 201782 w 747781"/>
              <a:gd name="connsiteY14" fmla="*/ 771562 h 807172"/>
              <a:gd name="connsiteX15" fmla="*/ 308608 w 747781"/>
              <a:gd name="connsiteY15" fmla="*/ 795302 h 807172"/>
              <a:gd name="connsiteX16" fmla="*/ 344216 w 747781"/>
              <a:gd name="connsiteY16" fmla="*/ 807172 h 807172"/>
              <a:gd name="connsiteX17" fmla="*/ 462912 w 747781"/>
              <a:gd name="connsiteY17" fmla="*/ 795302 h 807172"/>
              <a:gd name="connsiteX18" fmla="*/ 498520 w 747781"/>
              <a:gd name="connsiteY18" fmla="*/ 783432 h 807172"/>
              <a:gd name="connsiteX19" fmla="*/ 557868 w 747781"/>
              <a:gd name="connsiteY19" fmla="*/ 724081 h 807172"/>
              <a:gd name="connsiteX20" fmla="*/ 617216 w 747781"/>
              <a:gd name="connsiteY20" fmla="*/ 676600 h 807172"/>
              <a:gd name="connsiteX21" fmla="*/ 664694 w 747781"/>
              <a:gd name="connsiteY21" fmla="*/ 605379 h 807172"/>
              <a:gd name="connsiteX22" fmla="*/ 688433 w 747781"/>
              <a:gd name="connsiteY22" fmla="*/ 569769 h 807172"/>
              <a:gd name="connsiteX23" fmla="*/ 724042 w 747781"/>
              <a:gd name="connsiteY23" fmla="*/ 462937 h 807172"/>
              <a:gd name="connsiteX24" fmla="*/ 747781 w 747781"/>
              <a:gd name="connsiteY24" fmla="*/ 391716 h 807172"/>
              <a:gd name="connsiteX25" fmla="*/ 712172 w 747781"/>
              <a:gd name="connsiteY25" fmla="*/ 225533 h 807172"/>
              <a:gd name="connsiteX26" fmla="*/ 688433 w 747781"/>
              <a:gd name="connsiteY26" fmla="*/ 166182 h 807172"/>
              <a:gd name="connsiteX27" fmla="*/ 640955 w 747781"/>
              <a:gd name="connsiteY27" fmla="*/ 130572 h 807172"/>
              <a:gd name="connsiteX28" fmla="*/ 617216 w 747781"/>
              <a:gd name="connsiteY28" fmla="*/ 106831 h 807172"/>
              <a:gd name="connsiteX29" fmla="*/ 522260 w 747781"/>
              <a:gd name="connsiteY29" fmla="*/ 47480 h 807172"/>
              <a:gd name="connsiteX30" fmla="*/ 474781 w 747781"/>
              <a:gd name="connsiteY30" fmla="*/ 11870 h 807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747781" h="807172">
                <a:moveTo>
                  <a:pt x="640955" y="35610"/>
                </a:moveTo>
                <a:cubicBezTo>
                  <a:pt x="593286" y="16542"/>
                  <a:pt x="564193" y="0"/>
                  <a:pt x="510390" y="0"/>
                </a:cubicBezTo>
                <a:cubicBezTo>
                  <a:pt x="466689" y="0"/>
                  <a:pt x="423347" y="7913"/>
                  <a:pt x="379825" y="11870"/>
                </a:cubicBezTo>
                <a:cubicBezTo>
                  <a:pt x="369263" y="13982"/>
                  <a:pt x="287666" y="29324"/>
                  <a:pt x="272999" y="35610"/>
                </a:cubicBezTo>
                <a:cubicBezTo>
                  <a:pt x="233663" y="52470"/>
                  <a:pt x="243099" y="59532"/>
                  <a:pt x="213651" y="83091"/>
                </a:cubicBezTo>
                <a:cubicBezTo>
                  <a:pt x="202512" y="92003"/>
                  <a:pt x="189182" y="97919"/>
                  <a:pt x="178043" y="106831"/>
                </a:cubicBezTo>
                <a:cubicBezTo>
                  <a:pt x="146202" y="132306"/>
                  <a:pt x="157981" y="131910"/>
                  <a:pt x="130565" y="166182"/>
                </a:cubicBezTo>
                <a:cubicBezTo>
                  <a:pt x="62904" y="250763"/>
                  <a:pt x="156165" y="115915"/>
                  <a:pt x="83086" y="225533"/>
                </a:cubicBezTo>
                <a:cubicBezTo>
                  <a:pt x="39804" y="355394"/>
                  <a:pt x="108830" y="158705"/>
                  <a:pt x="47478" y="296754"/>
                </a:cubicBezTo>
                <a:cubicBezTo>
                  <a:pt x="37315" y="319622"/>
                  <a:pt x="31652" y="344235"/>
                  <a:pt x="23739" y="367975"/>
                </a:cubicBezTo>
                <a:cubicBezTo>
                  <a:pt x="5489" y="422729"/>
                  <a:pt x="14323" y="391312"/>
                  <a:pt x="0" y="462937"/>
                </a:cubicBezTo>
                <a:cubicBezTo>
                  <a:pt x="3956" y="498548"/>
                  <a:pt x="539" y="535778"/>
                  <a:pt x="11869" y="569769"/>
                </a:cubicBezTo>
                <a:cubicBezTo>
                  <a:pt x="38901" y="650869"/>
                  <a:pt x="74439" y="633954"/>
                  <a:pt x="118695" y="700341"/>
                </a:cubicBezTo>
                <a:cubicBezTo>
                  <a:pt x="129476" y="716513"/>
                  <a:pt x="147382" y="748417"/>
                  <a:pt x="166173" y="759692"/>
                </a:cubicBezTo>
                <a:cubicBezTo>
                  <a:pt x="176902" y="766130"/>
                  <a:pt x="189752" y="768125"/>
                  <a:pt x="201782" y="771562"/>
                </a:cubicBezTo>
                <a:cubicBezTo>
                  <a:pt x="287082" y="795934"/>
                  <a:pt x="210694" y="770822"/>
                  <a:pt x="308608" y="795302"/>
                </a:cubicBezTo>
                <a:cubicBezTo>
                  <a:pt x="320746" y="798337"/>
                  <a:pt x="332347" y="803215"/>
                  <a:pt x="344216" y="807172"/>
                </a:cubicBezTo>
                <a:cubicBezTo>
                  <a:pt x="383781" y="803215"/>
                  <a:pt x="423612" y="801348"/>
                  <a:pt x="462912" y="795302"/>
                </a:cubicBezTo>
                <a:cubicBezTo>
                  <a:pt x="475278" y="793399"/>
                  <a:pt x="488511" y="790939"/>
                  <a:pt x="498520" y="783432"/>
                </a:cubicBezTo>
                <a:cubicBezTo>
                  <a:pt x="520902" y="766645"/>
                  <a:pt x="536022" y="741559"/>
                  <a:pt x="557868" y="724081"/>
                </a:cubicBezTo>
                <a:cubicBezTo>
                  <a:pt x="577651" y="708254"/>
                  <a:pt x="600268" y="695432"/>
                  <a:pt x="617216" y="676600"/>
                </a:cubicBezTo>
                <a:cubicBezTo>
                  <a:pt x="636302" y="655392"/>
                  <a:pt x="648868" y="629119"/>
                  <a:pt x="664694" y="605379"/>
                </a:cubicBezTo>
                <a:lnTo>
                  <a:pt x="688433" y="569769"/>
                </a:lnTo>
                <a:cubicBezTo>
                  <a:pt x="711244" y="455710"/>
                  <a:pt x="684728" y="561228"/>
                  <a:pt x="724042" y="462937"/>
                </a:cubicBezTo>
                <a:cubicBezTo>
                  <a:pt x="733335" y="439702"/>
                  <a:pt x="747781" y="391716"/>
                  <a:pt x="747781" y="391716"/>
                </a:cubicBezTo>
                <a:cubicBezTo>
                  <a:pt x="731140" y="225306"/>
                  <a:pt x="755033" y="321976"/>
                  <a:pt x="712172" y="225533"/>
                </a:cubicBezTo>
                <a:cubicBezTo>
                  <a:pt x="703519" y="206062"/>
                  <a:pt x="701217" y="183228"/>
                  <a:pt x="688433" y="166182"/>
                </a:cubicBezTo>
                <a:cubicBezTo>
                  <a:pt x="676564" y="150355"/>
                  <a:pt x="656152" y="143237"/>
                  <a:pt x="640955" y="130572"/>
                </a:cubicBezTo>
                <a:cubicBezTo>
                  <a:pt x="632358" y="123407"/>
                  <a:pt x="626384" y="113249"/>
                  <a:pt x="617216" y="106831"/>
                </a:cubicBezTo>
                <a:cubicBezTo>
                  <a:pt x="586638" y="85425"/>
                  <a:pt x="548654" y="73874"/>
                  <a:pt x="522260" y="47480"/>
                </a:cubicBezTo>
                <a:cubicBezTo>
                  <a:pt x="492264" y="17484"/>
                  <a:pt x="508530" y="28745"/>
                  <a:pt x="474781" y="1187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3" name="Freeform 22"/>
          <p:cNvSpPr/>
          <p:nvPr/>
        </p:nvSpPr>
        <p:spPr>
          <a:xfrm>
            <a:off x="3226526" y="3798657"/>
            <a:ext cx="807194" cy="831308"/>
          </a:xfrm>
          <a:custGeom>
            <a:avLst/>
            <a:gdLst>
              <a:gd name="connsiteX0" fmla="*/ 712172 w 807194"/>
              <a:gd name="connsiteY0" fmla="*/ 24135 h 831308"/>
              <a:gd name="connsiteX1" fmla="*/ 367956 w 807194"/>
              <a:gd name="connsiteY1" fmla="*/ 24135 h 831308"/>
              <a:gd name="connsiteX2" fmla="*/ 332347 w 807194"/>
              <a:gd name="connsiteY2" fmla="*/ 47876 h 831308"/>
              <a:gd name="connsiteX3" fmla="*/ 225521 w 807194"/>
              <a:gd name="connsiteY3" fmla="*/ 83486 h 831308"/>
              <a:gd name="connsiteX4" fmla="*/ 106826 w 807194"/>
              <a:gd name="connsiteY4" fmla="*/ 166578 h 831308"/>
              <a:gd name="connsiteX5" fmla="*/ 71217 w 807194"/>
              <a:gd name="connsiteY5" fmla="*/ 202188 h 831308"/>
              <a:gd name="connsiteX6" fmla="*/ 35608 w 807194"/>
              <a:gd name="connsiteY6" fmla="*/ 309020 h 831308"/>
              <a:gd name="connsiteX7" fmla="*/ 23739 w 807194"/>
              <a:gd name="connsiteY7" fmla="*/ 344630 h 831308"/>
              <a:gd name="connsiteX8" fmla="*/ 11869 w 807194"/>
              <a:gd name="connsiteY8" fmla="*/ 380241 h 831308"/>
              <a:gd name="connsiteX9" fmla="*/ 0 w 807194"/>
              <a:gd name="connsiteY9" fmla="*/ 427722 h 831308"/>
              <a:gd name="connsiteX10" fmla="*/ 23739 w 807194"/>
              <a:gd name="connsiteY10" fmla="*/ 629515 h 831308"/>
              <a:gd name="connsiteX11" fmla="*/ 106826 w 807194"/>
              <a:gd name="connsiteY11" fmla="*/ 724476 h 831308"/>
              <a:gd name="connsiteX12" fmla="*/ 166173 w 807194"/>
              <a:gd name="connsiteY12" fmla="*/ 771957 h 831308"/>
              <a:gd name="connsiteX13" fmla="*/ 237391 w 807194"/>
              <a:gd name="connsiteY13" fmla="*/ 795698 h 831308"/>
              <a:gd name="connsiteX14" fmla="*/ 308608 w 807194"/>
              <a:gd name="connsiteY14" fmla="*/ 819438 h 831308"/>
              <a:gd name="connsiteX15" fmla="*/ 403564 w 807194"/>
              <a:gd name="connsiteY15" fmla="*/ 831308 h 831308"/>
              <a:gd name="connsiteX16" fmla="*/ 569738 w 807194"/>
              <a:gd name="connsiteY16" fmla="*/ 807568 h 831308"/>
              <a:gd name="connsiteX17" fmla="*/ 640955 w 807194"/>
              <a:gd name="connsiteY17" fmla="*/ 760087 h 831308"/>
              <a:gd name="connsiteX18" fmla="*/ 676564 w 807194"/>
              <a:gd name="connsiteY18" fmla="*/ 736347 h 831308"/>
              <a:gd name="connsiteX19" fmla="*/ 724042 w 807194"/>
              <a:gd name="connsiteY19" fmla="*/ 676996 h 831308"/>
              <a:gd name="connsiteX20" fmla="*/ 783390 w 807194"/>
              <a:gd name="connsiteY20" fmla="*/ 617645 h 831308"/>
              <a:gd name="connsiteX21" fmla="*/ 807129 w 807194"/>
              <a:gd name="connsiteY21" fmla="*/ 546424 h 831308"/>
              <a:gd name="connsiteX22" fmla="*/ 771520 w 807194"/>
              <a:gd name="connsiteY22" fmla="*/ 214058 h 831308"/>
              <a:gd name="connsiteX23" fmla="*/ 747781 w 807194"/>
              <a:gd name="connsiteY23" fmla="*/ 119097 h 831308"/>
              <a:gd name="connsiteX24" fmla="*/ 724042 w 807194"/>
              <a:gd name="connsiteY24" fmla="*/ 83486 h 831308"/>
              <a:gd name="connsiteX25" fmla="*/ 688433 w 807194"/>
              <a:gd name="connsiteY25" fmla="*/ 47876 h 831308"/>
              <a:gd name="connsiteX26" fmla="*/ 652825 w 807194"/>
              <a:gd name="connsiteY26" fmla="*/ 36006 h 831308"/>
              <a:gd name="connsiteX27" fmla="*/ 629086 w 807194"/>
              <a:gd name="connsiteY27" fmla="*/ 12265 h 831308"/>
              <a:gd name="connsiteX28" fmla="*/ 557868 w 807194"/>
              <a:gd name="connsiteY28" fmla="*/ 395 h 831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07194" h="831308">
                <a:moveTo>
                  <a:pt x="712172" y="24135"/>
                </a:moveTo>
                <a:cubicBezTo>
                  <a:pt x="568047" y="6119"/>
                  <a:pt x="562062" y="-130"/>
                  <a:pt x="367956" y="24135"/>
                </a:cubicBezTo>
                <a:cubicBezTo>
                  <a:pt x="353800" y="25905"/>
                  <a:pt x="345459" y="42256"/>
                  <a:pt x="332347" y="47876"/>
                </a:cubicBezTo>
                <a:cubicBezTo>
                  <a:pt x="231058" y="91288"/>
                  <a:pt x="343301" y="19239"/>
                  <a:pt x="225521" y="83486"/>
                </a:cubicBezTo>
                <a:cubicBezTo>
                  <a:pt x="206791" y="93703"/>
                  <a:pt x="129322" y="147295"/>
                  <a:pt x="106826" y="166578"/>
                </a:cubicBezTo>
                <a:cubicBezTo>
                  <a:pt x="94081" y="177503"/>
                  <a:pt x="83087" y="190318"/>
                  <a:pt x="71217" y="202188"/>
                </a:cubicBezTo>
                <a:lnTo>
                  <a:pt x="35608" y="309020"/>
                </a:lnTo>
                <a:lnTo>
                  <a:pt x="23739" y="344630"/>
                </a:lnTo>
                <a:cubicBezTo>
                  <a:pt x="19782" y="356500"/>
                  <a:pt x="14903" y="368102"/>
                  <a:pt x="11869" y="380241"/>
                </a:cubicBezTo>
                <a:lnTo>
                  <a:pt x="0" y="427722"/>
                </a:lnTo>
                <a:cubicBezTo>
                  <a:pt x="1876" y="453987"/>
                  <a:pt x="-3240" y="575555"/>
                  <a:pt x="23739" y="629515"/>
                </a:cubicBezTo>
                <a:cubicBezTo>
                  <a:pt x="43368" y="668774"/>
                  <a:pt x="75886" y="693535"/>
                  <a:pt x="106826" y="724476"/>
                </a:cubicBezTo>
                <a:cubicBezTo>
                  <a:pt x="126558" y="744209"/>
                  <a:pt x="139219" y="759977"/>
                  <a:pt x="166173" y="771957"/>
                </a:cubicBezTo>
                <a:cubicBezTo>
                  <a:pt x="189040" y="782121"/>
                  <a:pt x="213652" y="787784"/>
                  <a:pt x="237391" y="795698"/>
                </a:cubicBezTo>
                <a:lnTo>
                  <a:pt x="308608" y="819438"/>
                </a:lnTo>
                <a:lnTo>
                  <a:pt x="403564" y="831308"/>
                </a:lnTo>
                <a:cubicBezTo>
                  <a:pt x="405746" y="831035"/>
                  <a:pt x="555069" y="813680"/>
                  <a:pt x="569738" y="807568"/>
                </a:cubicBezTo>
                <a:cubicBezTo>
                  <a:pt x="596074" y="796594"/>
                  <a:pt x="617216" y="775914"/>
                  <a:pt x="640955" y="760087"/>
                </a:cubicBezTo>
                <a:cubicBezTo>
                  <a:pt x="652825" y="752174"/>
                  <a:pt x="666477" y="746435"/>
                  <a:pt x="676564" y="736347"/>
                </a:cubicBezTo>
                <a:cubicBezTo>
                  <a:pt x="769135" y="643768"/>
                  <a:pt x="619211" y="796809"/>
                  <a:pt x="724042" y="676996"/>
                </a:cubicBezTo>
                <a:cubicBezTo>
                  <a:pt x="742465" y="655940"/>
                  <a:pt x="783390" y="617645"/>
                  <a:pt x="783390" y="617645"/>
                </a:cubicBezTo>
                <a:cubicBezTo>
                  <a:pt x="791303" y="593905"/>
                  <a:pt x="808379" y="571417"/>
                  <a:pt x="807129" y="546424"/>
                </a:cubicBezTo>
                <a:cubicBezTo>
                  <a:pt x="793629" y="276429"/>
                  <a:pt x="814475" y="385890"/>
                  <a:pt x="771520" y="214058"/>
                </a:cubicBezTo>
                <a:cubicBezTo>
                  <a:pt x="771519" y="214055"/>
                  <a:pt x="747783" y="119099"/>
                  <a:pt x="747781" y="119097"/>
                </a:cubicBezTo>
                <a:cubicBezTo>
                  <a:pt x="739868" y="107227"/>
                  <a:pt x="733175" y="94446"/>
                  <a:pt x="724042" y="83486"/>
                </a:cubicBezTo>
                <a:cubicBezTo>
                  <a:pt x="713296" y="70590"/>
                  <a:pt x="702400" y="57188"/>
                  <a:pt x="688433" y="47876"/>
                </a:cubicBezTo>
                <a:cubicBezTo>
                  <a:pt x="678023" y="40936"/>
                  <a:pt x="664694" y="39963"/>
                  <a:pt x="652825" y="36006"/>
                </a:cubicBezTo>
                <a:cubicBezTo>
                  <a:pt x="644912" y="28092"/>
                  <a:pt x="638682" y="18023"/>
                  <a:pt x="629086" y="12265"/>
                </a:cubicBezTo>
                <a:cubicBezTo>
                  <a:pt x="603048" y="-3359"/>
                  <a:pt x="586226" y="395"/>
                  <a:pt x="557868" y="39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4" name="Freeform 23"/>
          <p:cNvSpPr/>
          <p:nvPr/>
        </p:nvSpPr>
        <p:spPr>
          <a:xfrm>
            <a:off x="4093003" y="3941494"/>
            <a:ext cx="1412475" cy="664731"/>
          </a:xfrm>
          <a:custGeom>
            <a:avLst/>
            <a:gdLst>
              <a:gd name="connsiteX0" fmla="*/ 1270041 w 1412475"/>
              <a:gd name="connsiteY0" fmla="*/ 118702 h 664731"/>
              <a:gd name="connsiteX1" fmla="*/ 1139476 w 1412475"/>
              <a:gd name="connsiteY1" fmla="*/ 71221 h 664731"/>
              <a:gd name="connsiteX2" fmla="*/ 1103867 w 1412475"/>
              <a:gd name="connsiteY2" fmla="*/ 59351 h 664731"/>
              <a:gd name="connsiteX3" fmla="*/ 1068258 w 1412475"/>
              <a:gd name="connsiteY3" fmla="*/ 47481 h 664731"/>
              <a:gd name="connsiteX4" fmla="*/ 878346 w 1412475"/>
              <a:gd name="connsiteY4" fmla="*/ 35611 h 664731"/>
              <a:gd name="connsiteX5" fmla="*/ 688433 w 1412475"/>
              <a:gd name="connsiteY5" fmla="*/ 11870 h 664731"/>
              <a:gd name="connsiteX6" fmla="*/ 451042 w 1412475"/>
              <a:gd name="connsiteY6" fmla="*/ 0 h 664731"/>
              <a:gd name="connsiteX7" fmla="*/ 332347 w 1412475"/>
              <a:gd name="connsiteY7" fmla="*/ 11870 h 664731"/>
              <a:gd name="connsiteX8" fmla="*/ 261129 w 1412475"/>
              <a:gd name="connsiteY8" fmla="*/ 35611 h 664731"/>
              <a:gd name="connsiteX9" fmla="*/ 225521 w 1412475"/>
              <a:gd name="connsiteY9" fmla="*/ 47481 h 664731"/>
              <a:gd name="connsiteX10" fmla="*/ 189912 w 1412475"/>
              <a:gd name="connsiteY10" fmla="*/ 71221 h 664731"/>
              <a:gd name="connsiteX11" fmla="*/ 154304 w 1412475"/>
              <a:gd name="connsiteY11" fmla="*/ 83092 h 664731"/>
              <a:gd name="connsiteX12" fmla="*/ 83086 w 1412475"/>
              <a:gd name="connsiteY12" fmla="*/ 130572 h 664731"/>
              <a:gd name="connsiteX13" fmla="*/ 23739 w 1412475"/>
              <a:gd name="connsiteY13" fmla="*/ 189923 h 664731"/>
              <a:gd name="connsiteX14" fmla="*/ 11869 w 1412475"/>
              <a:gd name="connsiteY14" fmla="*/ 237404 h 664731"/>
              <a:gd name="connsiteX15" fmla="*/ 0 w 1412475"/>
              <a:gd name="connsiteY15" fmla="*/ 273015 h 664731"/>
              <a:gd name="connsiteX16" fmla="*/ 11869 w 1412475"/>
              <a:gd name="connsiteY16" fmla="*/ 403587 h 664731"/>
              <a:gd name="connsiteX17" fmla="*/ 23739 w 1412475"/>
              <a:gd name="connsiteY17" fmla="*/ 451067 h 664731"/>
              <a:gd name="connsiteX18" fmla="*/ 106825 w 1412475"/>
              <a:gd name="connsiteY18" fmla="*/ 534159 h 664731"/>
              <a:gd name="connsiteX19" fmla="*/ 178043 w 1412475"/>
              <a:gd name="connsiteY19" fmla="*/ 581639 h 664731"/>
              <a:gd name="connsiteX20" fmla="*/ 201782 w 1412475"/>
              <a:gd name="connsiteY20" fmla="*/ 605380 h 664731"/>
              <a:gd name="connsiteX21" fmla="*/ 249260 w 1412475"/>
              <a:gd name="connsiteY21" fmla="*/ 617250 h 664731"/>
              <a:gd name="connsiteX22" fmla="*/ 367955 w 1412475"/>
              <a:gd name="connsiteY22" fmla="*/ 652861 h 664731"/>
              <a:gd name="connsiteX23" fmla="*/ 486651 w 1412475"/>
              <a:gd name="connsiteY23" fmla="*/ 664731 h 664731"/>
              <a:gd name="connsiteX24" fmla="*/ 676564 w 1412475"/>
              <a:gd name="connsiteY24" fmla="*/ 652861 h 664731"/>
              <a:gd name="connsiteX25" fmla="*/ 735911 w 1412475"/>
              <a:gd name="connsiteY25" fmla="*/ 640990 h 664731"/>
              <a:gd name="connsiteX26" fmla="*/ 902085 w 1412475"/>
              <a:gd name="connsiteY26" fmla="*/ 617250 h 664731"/>
              <a:gd name="connsiteX27" fmla="*/ 961433 w 1412475"/>
              <a:gd name="connsiteY27" fmla="*/ 605380 h 664731"/>
              <a:gd name="connsiteX28" fmla="*/ 1317519 w 1412475"/>
              <a:gd name="connsiteY28" fmla="*/ 593510 h 664731"/>
              <a:gd name="connsiteX29" fmla="*/ 1353128 w 1412475"/>
              <a:gd name="connsiteY29" fmla="*/ 581639 h 664731"/>
              <a:gd name="connsiteX30" fmla="*/ 1388736 w 1412475"/>
              <a:gd name="connsiteY30" fmla="*/ 546029 h 664731"/>
              <a:gd name="connsiteX31" fmla="*/ 1412475 w 1412475"/>
              <a:gd name="connsiteY31" fmla="*/ 462938 h 664731"/>
              <a:gd name="connsiteX32" fmla="*/ 1400606 w 1412475"/>
              <a:gd name="connsiteY32" fmla="*/ 332365 h 664731"/>
              <a:gd name="connsiteX33" fmla="*/ 1341258 w 1412475"/>
              <a:gd name="connsiteY33" fmla="*/ 249274 h 664731"/>
              <a:gd name="connsiteX34" fmla="*/ 1305649 w 1412475"/>
              <a:gd name="connsiteY34" fmla="*/ 201793 h 664731"/>
              <a:gd name="connsiteX35" fmla="*/ 1270041 w 1412475"/>
              <a:gd name="connsiteY35" fmla="*/ 166183 h 664731"/>
              <a:gd name="connsiteX36" fmla="*/ 1198823 w 1412475"/>
              <a:gd name="connsiteY36" fmla="*/ 142443 h 664731"/>
              <a:gd name="connsiteX37" fmla="*/ 1151345 w 1412475"/>
              <a:gd name="connsiteY37" fmla="*/ 166183 h 66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412475" h="664731">
                <a:moveTo>
                  <a:pt x="1270041" y="118702"/>
                </a:moveTo>
                <a:cubicBezTo>
                  <a:pt x="1187467" y="85671"/>
                  <a:pt x="1230898" y="101697"/>
                  <a:pt x="1139476" y="71221"/>
                </a:cubicBezTo>
                <a:lnTo>
                  <a:pt x="1103867" y="59351"/>
                </a:lnTo>
                <a:cubicBezTo>
                  <a:pt x="1091997" y="55394"/>
                  <a:pt x="1080745" y="48261"/>
                  <a:pt x="1068258" y="47481"/>
                </a:cubicBezTo>
                <a:lnTo>
                  <a:pt x="878346" y="35611"/>
                </a:lnTo>
                <a:cubicBezTo>
                  <a:pt x="790686" y="13695"/>
                  <a:pt x="829489" y="20687"/>
                  <a:pt x="688433" y="11870"/>
                </a:cubicBezTo>
                <a:cubicBezTo>
                  <a:pt x="609358" y="6927"/>
                  <a:pt x="530172" y="3957"/>
                  <a:pt x="451042" y="0"/>
                </a:cubicBezTo>
                <a:cubicBezTo>
                  <a:pt x="411477" y="3957"/>
                  <a:pt x="371428" y="4542"/>
                  <a:pt x="332347" y="11870"/>
                </a:cubicBezTo>
                <a:cubicBezTo>
                  <a:pt x="307752" y="16482"/>
                  <a:pt x="284868" y="27697"/>
                  <a:pt x="261129" y="35611"/>
                </a:cubicBezTo>
                <a:cubicBezTo>
                  <a:pt x="249260" y="39568"/>
                  <a:pt x="235931" y="40541"/>
                  <a:pt x="225521" y="47481"/>
                </a:cubicBezTo>
                <a:cubicBezTo>
                  <a:pt x="213651" y="55394"/>
                  <a:pt x="202671" y="64841"/>
                  <a:pt x="189912" y="71221"/>
                </a:cubicBezTo>
                <a:cubicBezTo>
                  <a:pt x="178721" y="76817"/>
                  <a:pt x="165241" y="77016"/>
                  <a:pt x="154304" y="83092"/>
                </a:cubicBezTo>
                <a:cubicBezTo>
                  <a:pt x="129363" y="96949"/>
                  <a:pt x="103260" y="110397"/>
                  <a:pt x="83086" y="130572"/>
                </a:cubicBezTo>
                <a:lnTo>
                  <a:pt x="23739" y="189923"/>
                </a:lnTo>
                <a:cubicBezTo>
                  <a:pt x="19782" y="205750"/>
                  <a:pt x="16351" y="221718"/>
                  <a:pt x="11869" y="237404"/>
                </a:cubicBezTo>
                <a:cubicBezTo>
                  <a:pt x="8432" y="249435"/>
                  <a:pt x="0" y="260503"/>
                  <a:pt x="0" y="273015"/>
                </a:cubicBezTo>
                <a:cubicBezTo>
                  <a:pt x="0" y="316718"/>
                  <a:pt x="6093" y="360267"/>
                  <a:pt x="11869" y="403587"/>
                </a:cubicBezTo>
                <a:cubicBezTo>
                  <a:pt x="14025" y="419758"/>
                  <a:pt x="16444" y="436475"/>
                  <a:pt x="23739" y="451067"/>
                </a:cubicBezTo>
                <a:cubicBezTo>
                  <a:pt x="44435" y="492460"/>
                  <a:pt x="70302" y="508592"/>
                  <a:pt x="106825" y="534159"/>
                </a:cubicBezTo>
                <a:cubicBezTo>
                  <a:pt x="130198" y="550521"/>
                  <a:pt x="157869" y="561463"/>
                  <a:pt x="178043" y="581639"/>
                </a:cubicBezTo>
                <a:cubicBezTo>
                  <a:pt x="185956" y="589553"/>
                  <a:pt x="191772" y="600375"/>
                  <a:pt x="201782" y="605380"/>
                </a:cubicBezTo>
                <a:cubicBezTo>
                  <a:pt x="216373" y="612676"/>
                  <a:pt x="233635" y="612562"/>
                  <a:pt x="249260" y="617250"/>
                </a:cubicBezTo>
                <a:cubicBezTo>
                  <a:pt x="279285" y="626258"/>
                  <a:pt x="333144" y="647888"/>
                  <a:pt x="367955" y="652861"/>
                </a:cubicBezTo>
                <a:cubicBezTo>
                  <a:pt x="407318" y="658485"/>
                  <a:pt x="447086" y="660774"/>
                  <a:pt x="486651" y="664731"/>
                </a:cubicBezTo>
                <a:cubicBezTo>
                  <a:pt x="549955" y="660774"/>
                  <a:pt x="613422" y="658875"/>
                  <a:pt x="676564" y="652861"/>
                </a:cubicBezTo>
                <a:cubicBezTo>
                  <a:pt x="696647" y="650948"/>
                  <a:pt x="716062" y="644599"/>
                  <a:pt x="735911" y="640990"/>
                </a:cubicBezTo>
                <a:cubicBezTo>
                  <a:pt x="875391" y="615628"/>
                  <a:pt x="734477" y="643037"/>
                  <a:pt x="902085" y="617250"/>
                </a:cubicBezTo>
                <a:cubicBezTo>
                  <a:pt x="922025" y="614182"/>
                  <a:pt x="941291" y="606531"/>
                  <a:pt x="961433" y="605380"/>
                </a:cubicBezTo>
                <a:cubicBezTo>
                  <a:pt x="1080001" y="598604"/>
                  <a:pt x="1198824" y="597467"/>
                  <a:pt x="1317519" y="593510"/>
                </a:cubicBezTo>
                <a:cubicBezTo>
                  <a:pt x="1329389" y="589553"/>
                  <a:pt x="1342718" y="588580"/>
                  <a:pt x="1353128" y="581639"/>
                </a:cubicBezTo>
                <a:cubicBezTo>
                  <a:pt x="1367095" y="572327"/>
                  <a:pt x="1379425" y="559996"/>
                  <a:pt x="1388736" y="546029"/>
                </a:cubicBezTo>
                <a:cubicBezTo>
                  <a:pt x="1395549" y="535810"/>
                  <a:pt x="1410891" y="469273"/>
                  <a:pt x="1412475" y="462938"/>
                </a:cubicBezTo>
                <a:cubicBezTo>
                  <a:pt x="1408519" y="419414"/>
                  <a:pt x="1409176" y="375220"/>
                  <a:pt x="1400606" y="332365"/>
                </a:cubicBezTo>
                <a:cubicBezTo>
                  <a:pt x="1391608" y="287374"/>
                  <a:pt x="1368272" y="280792"/>
                  <a:pt x="1341258" y="249274"/>
                </a:cubicBezTo>
                <a:cubicBezTo>
                  <a:pt x="1328384" y="234253"/>
                  <a:pt x="1318523" y="216814"/>
                  <a:pt x="1305649" y="201793"/>
                </a:cubicBezTo>
                <a:cubicBezTo>
                  <a:pt x="1294725" y="189048"/>
                  <a:pt x="1284715" y="174335"/>
                  <a:pt x="1270041" y="166183"/>
                </a:cubicBezTo>
                <a:cubicBezTo>
                  <a:pt x="1248167" y="154030"/>
                  <a:pt x="1198823" y="142443"/>
                  <a:pt x="1198823" y="142443"/>
                </a:cubicBezTo>
                <a:lnTo>
                  <a:pt x="1151345" y="166183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5" name="Freeform 24"/>
          <p:cNvSpPr/>
          <p:nvPr/>
        </p:nvSpPr>
        <p:spPr>
          <a:xfrm>
            <a:off x="5564826" y="3905884"/>
            <a:ext cx="1483693" cy="617249"/>
          </a:xfrm>
          <a:custGeom>
            <a:avLst/>
            <a:gdLst>
              <a:gd name="connsiteX0" fmla="*/ 1317519 w 1483693"/>
              <a:gd name="connsiteY0" fmla="*/ 71221 h 617249"/>
              <a:gd name="connsiteX1" fmla="*/ 1163215 w 1483693"/>
              <a:gd name="connsiteY1" fmla="*/ 35610 h 617249"/>
              <a:gd name="connsiteX2" fmla="*/ 949564 w 1483693"/>
              <a:gd name="connsiteY2" fmla="*/ 0 h 617249"/>
              <a:gd name="connsiteX3" fmla="*/ 605347 w 1483693"/>
              <a:gd name="connsiteY3" fmla="*/ 23740 h 617249"/>
              <a:gd name="connsiteX4" fmla="*/ 451043 w 1483693"/>
              <a:gd name="connsiteY4" fmla="*/ 59351 h 617249"/>
              <a:gd name="connsiteX5" fmla="*/ 356086 w 1483693"/>
              <a:gd name="connsiteY5" fmla="*/ 83091 h 617249"/>
              <a:gd name="connsiteX6" fmla="*/ 308608 w 1483693"/>
              <a:gd name="connsiteY6" fmla="*/ 106831 h 617249"/>
              <a:gd name="connsiteX7" fmla="*/ 189913 w 1483693"/>
              <a:gd name="connsiteY7" fmla="*/ 130572 h 617249"/>
              <a:gd name="connsiteX8" fmla="*/ 94956 w 1483693"/>
              <a:gd name="connsiteY8" fmla="*/ 154312 h 617249"/>
              <a:gd name="connsiteX9" fmla="*/ 59348 w 1483693"/>
              <a:gd name="connsiteY9" fmla="*/ 166182 h 617249"/>
              <a:gd name="connsiteX10" fmla="*/ 11870 w 1483693"/>
              <a:gd name="connsiteY10" fmla="*/ 225533 h 617249"/>
              <a:gd name="connsiteX11" fmla="*/ 0 w 1483693"/>
              <a:gd name="connsiteY11" fmla="*/ 261144 h 617249"/>
              <a:gd name="connsiteX12" fmla="*/ 11870 w 1483693"/>
              <a:gd name="connsiteY12" fmla="*/ 427326 h 617249"/>
              <a:gd name="connsiteX13" fmla="*/ 130565 w 1483693"/>
              <a:gd name="connsiteY13" fmla="*/ 546028 h 617249"/>
              <a:gd name="connsiteX14" fmla="*/ 154304 w 1483693"/>
              <a:gd name="connsiteY14" fmla="*/ 569769 h 617249"/>
              <a:gd name="connsiteX15" fmla="*/ 189913 w 1483693"/>
              <a:gd name="connsiteY15" fmla="*/ 581639 h 617249"/>
              <a:gd name="connsiteX16" fmla="*/ 356086 w 1483693"/>
              <a:gd name="connsiteY16" fmla="*/ 617249 h 617249"/>
              <a:gd name="connsiteX17" fmla="*/ 735912 w 1483693"/>
              <a:gd name="connsiteY17" fmla="*/ 605379 h 617249"/>
              <a:gd name="connsiteX18" fmla="*/ 795259 w 1483693"/>
              <a:gd name="connsiteY18" fmla="*/ 593509 h 617249"/>
              <a:gd name="connsiteX19" fmla="*/ 1388737 w 1483693"/>
              <a:gd name="connsiteY19" fmla="*/ 569769 h 617249"/>
              <a:gd name="connsiteX20" fmla="*/ 1459954 w 1483693"/>
              <a:gd name="connsiteY20" fmla="*/ 546028 h 617249"/>
              <a:gd name="connsiteX21" fmla="*/ 1483693 w 1483693"/>
              <a:gd name="connsiteY21" fmla="*/ 474807 h 617249"/>
              <a:gd name="connsiteX22" fmla="*/ 1471823 w 1483693"/>
              <a:gd name="connsiteY22" fmla="*/ 284884 h 617249"/>
              <a:gd name="connsiteX23" fmla="*/ 1424345 w 1483693"/>
              <a:gd name="connsiteY23" fmla="*/ 178053 h 617249"/>
              <a:gd name="connsiteX24" fmla="*/ 1364998 w 1483693"/>
              <a:gd name="connsiteY24" fmla="*/ 118702 h 617249"/>
              <a:gd name="connsiteX25" fmla="*/ 1329389 w 1483693"/>
              <a:gd name="connsiteY25" fmla="*/ 106831 h 617249"/>
              <a:gd name="connsiteX26" fmla="*/ 1258172 w 1483693"/>
              <a:gd name="connsiteY26" fmla="*/ 71221 h 617249"/>
              <a:gd name="connsiteX27" fmla="*/ 1186954 w 1483693"/>
              <a:gd name="connsiteY27" fmla="*/ 59351 h 617249"/>
              <a:gd name="connsiteX28" fmla="*/ 1151346 w 1483693"/>
              <a:gd name="connsiteY28" fmla="*/ 83091 h 617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483693" h="617249">
                <a:moveTo>
                  <a:pt x="1317519" y="71221"/>
                </a:moveTo>
                <a:cubicBezTo>
                  <a:pt x="1214709" y="30093"/>
                  <a:pt x="1300044" y="58416"/>
                  <a:pt x="1163215" y="35610"/>
                </a:cubicBezTo>
                <a:cubicBezTo>
                  <a:pt x="893257" y="-9385"/>
                  <a:pt x="1179413" y="28732"/>
                  <a:pt x="949564" y="0"/>
                </a:cubicBezTo>
                <a:cubicBezTo>
                  <a:pt x="794127" y="7402"/>
                  <a:pt x="734643" y="3847"/>
                  <a:pt x="605347" y="23740"/>
                </a:cubicBezTo>
                <a:cubicBezTo>
                  <a:pt x="557842" y="31049"/>
                  <a:pt x="494679" y="48441"/>
                  <a:pt x="451043" y="59351"/>
                </a:cubicBezTo>
                <a:cubicBezTo>
                  <a:pt x="451042" y="59351"/>
                  <a:pt x="356087" y="83090"/>
                  <a:pt x="356086" y="83091"/>
                </a:cubicBezTo>
                <a:cubicBezTo>
                  <a:pt x="340260" y="91004"/>
                  <a:pt x="325621" y="101970"/>
                  <a:pt x="308608" y="106831"/>
                </a:cubicBezTo>
                <a:cubicBezTo>
                  <a:pt x="269812" y="117916"/>
                  <a:pt x="228191" y="117812"/>
                  <a:pt x="189913" y="130572"/>
                </a:cubicBezTo>
                <a:cubicBezTo>
                  <a:pt x="108513" y="157706"/>
                  <a:pt x="209547" y="125663"/>
                  <a:pt x="94956" y="154312"/>
                </a:cubicBezTo>
                <a:cubicBezTo>
                  <a:pt x="82818" y="157347"/>
                  <a:pt x="71217" y="162225"/>
                  <a:pt x="59348" y="166182"/>
                </a:cubicBezTo>
                <a:cubicBezTo>
                  <a:pt x="37269" y="188263"/>
                  <a:pt x="26843" y="195586"/>
                  <a:pt x="11870" y="225533"/>
                </a:cubicBezTo>
                <a:cubicBezTo>
                  <a:pt x="6274" y="236725"/>
                  <a:pt x="3957" y="249274"/>
                  <a:pt x="0" y="261144"/>
                </a:cubicBezTo>
                <a:cubicBezTo>
                  <a:pt x="3957" y="316538"/>
                  <a:pt x="-1599" y="373449"/>
                  <a:pt x="11870" y="427326"/>
                </a:cubicBezTo>
                <a:cubicBezTo>
                  <a:pt x="32973" y="511743"/>
                  <a:pt x="77807" y="493266"/>
                  <a:pt x="130565" y="546028"/>
                </a:cubicBezTo>
                <a:cubicBezTo>
                  <a:pt x="138478" y="553942"/>
                  <a:pt x="144708" y="564011"/>
                  <a:pt x="154304" y="569769"/>
                </a:cubicBezTo>
                <a:cubicBezTo>
                  <a:pt x="165033" y="576207"/>
                  <a:pt x="177842" y="578347"/>
                  <a:pt x="189913" y="581639"/>
                </a:cubicBezTo>
                <a:cubicBezTo>
                  <a:pt x="282867" y="606991"/>
                  <a:pt x="271386" y="603132"/>
                  <a:pt x="356086" y="617249"/>
                </a:cubicBezTo>
                <a:cubicBezTo>
                  <a:pt x="482695" y="613292"/>
                  <a:pt x="609426" y="612216"/>
                  <a:pt x="735912" y="605379"/>
                </a:cubicBezTo>
                <a:cubicBezTo>
                  <a:pt x="756057" y="604290"/>
                  <a:pt x="775115" y="594608"/>
                  <a:pt x="795259" y="593509"/>
                </a:cubicBezTo>
                <a:cubicBezTo>
                  <a:pt x="992949" y="582725"/>
                  <a:pt x="1190911" y="577682"/>
                  <a:pt x="1388737" y="569769"/>
                </a:cubicBezTo>
                <a:cubicBezTo>
                  <a:pt x="1412476" y="561855"/>
                  <a:pt x="1452041" y="569767"/>
                  <a:pt x="1459954" y="546028"/>
                </a:cubicBezTo>
                <a:lnTo>
                  <a:pt x="1483693" y="474807"/>
                </a:lnTo>
                <a:cubicBezTo>
                  <a:pt x="1479736" y="411499"/>
                  <a:pt x="1480393" y="347734"/>
                  <a:pt x="1471823" y="284884"/>
                </a:cubicBezTo>
                <a:cubicBezTo>
                  <a:pt x="1467155" y="250649"/>
                  <a:pt x="1448521" y="205685"/>
                  <a:pt x="1424345" y="178053"/>
                </a:cubicBezTo>
                <a:cubicBezTo>
                  <a:pt x="1405922" y="156997"/>
                  <a:pt x="1391539" y="127550"/>
                  <a:pt x="1364998" y="118702"/>
                </a:cubicBezTo>
                <a:cubicBezTo>
                  <a:pt x="1353128" y="114745"/>
                  <a:pt x="1340580" y="112427"/>
                  <a:pt x="1329389" y="106831"/>
                </a:cubicBezTo>
                <a:cubicBezTo>
                  <a:pt x="1278175" y="81223"/>
                  <a:pt x="1311869" y="83154"/>
                  <a:pt x="1258172" y="71221"/>
                </a:cubicBezTo>
                <a:cubicBezTo>
                  <a:pt x="1234678" y="66000"/>
                  <a:pt x="1210693" y="63308"/>
                  <a:pt x="1186954" y="59351"/>
                </a:cubicBezTo>
                <a:lnTo>
                  <a:pt x="1151346" y="83091"/>
                </a:ln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6" name="Freeform 25"/>
          <p:cNvSpPr/>
          <p:nvPr/>
        </p:nvSpPr>
        <p:spPr>
          <a:xfrm>
            <a:off x="4899335" y="5436940"/>
            <a:ext cx="1543837" cy="759692"/>
          </a:xfrm>
          <a:custGeom>
            <a:avLst/>
            <a:gdLst>
              <a:gd name="connsiteX0" fmla="*/ 1342055 w 1543837"/>
              <a:gd name="connsiteY0" fmla="*/ 94962 h 759692"/>
              <a:gd name="connsiteX1" fmla="*/ 1282707 w 1543837"/>
              <a:gd name="connsiteY1" fmla="*/ 106832 h 759692"/>
              <a:gd name="connsiteX2" fmla="*/ 1247099 w 1543837"/>
              <a:gd name="connsiteY2" fmla="*/ 94962 h 759692"/>
              <a:gd name="connsiteX3" fmla="*/ 1152142 w 1543837"/>
              <a:gd name="connsiteY3" fmla="*/ 47481 h 759692"/>
              <a:gd name="connsiteX4" fmla="*/ 1045316 w 1543837"/>
              <a:gd name="connsiteY4" fmla="*/ 23741 h 759692"/>
              <a:gd name="connsiteX5" fmla="*/ 926621 w 1543837"/>
              <a:gd name="connsiteY5" fmla="*/ 0 h 759692"/>
              <a:gd name="connsiteX6" fmla="*/ 724839 w 1543837"/>
              <a:gd name="connsiteY6" fmla="*/ 11871 h 759692"/>
              <a:gd name="connsiteX7" fmla="*/ 618013 w 1543837"/>
              <a:gd name="connsiteY7" fmla="*/ 23741 h 759692"/>
              <a:gd name="connsiteX8" fmla="*/ 392491 w 1543837"/>
              <a:gd name="connsiteY8" fmla="*/ 35611 h 759692"/>
              <a:gd name="connsiteX9" fmla="*/ 273796 w 1543837"/>
              <a:gd name="connsiteY9" fmla="*/ 59351 h 759692"/>
              <a:gd name="connsiteX10" fmla="*/ 166970 w 1543837"/>
              <a:gd name="connsiteY10" fmla="*/ 118702 h 759692"/>
              <a:gd name="connsiteX11" fmla="*/ 143231 w 1543837"/>
              <a:gd name="connsiteY11" fmla="*/ 142443 h 759692"/>
              <a:gd name="connsiteX12" fmla="*/ 107622 w 1543837"/>
              <a:gd name="connsiteY12" fmla="*/ 166183 h 759692"/>
              <a:gd name="connsiteX13" fmla="*/ 36405 w 1543837"/>
              <a:gd name="connsiteY13" fmla="*/ 237404 h 759692"/>
              <a:gd name="connsiteX14" fmla="*/ 12666 w 1543837"/>
              <a:gd name="connsiteY14" fmla="*/ 261145 h 759692"/>
              <a:gd name="connsiteX15" fmla="*/ 12666 w 1543837"/>
              <a:gd name="connsiteY15" fmla="*/ 415457 h 759692"/>
              <a:gd name="connsiteX16" fmla="*/ 48275 w 1543837"/>
              <a:gd name="connsiteY16" fmla="*/ 486678 h 759692"/>
              <a:gd name="connsiteX17" fmla="*/ 83883 w 1543837"/>
              <a:gd name="connsiteY17" fmla="*/ 522289 h 759692"/>
              <a:gd name="connsiteX18" fmla="*/ 166970 w 1543837"/>
              <a:gd name="connsiteY18" fmla="*/ 617250 h 759692"/>
              <a:gd name="connsiteX19" fmla="*/ 202579 w 1543837"/>
              <a:gd name="connsiteY19" fmla="*/ 629120 h 759692"/>
              <a:gd name="connsiteX20" fmla="*/ 250057 w 1543837"/>
              <a:gd name="connsiteY20" fmla="*/ 652861 h 759692"/>
              <a:gd name="connsiteX21" fmla="*/ 297535 w 1543837"/>
              <a:gd name="connsiteY21" fmla="*/ 664731 h 759692"/>
              <a:gd name="connsiteX22" fmla="*/ 345013 w 1543837"/>
              <a:gd name="connsiteY22" fmla="*/ 688471 h 759692"/>
              <a:gd name="connsiteX23" fmla="*/ 475578 w 1543837"/>
              <a:gd name="connsiteY23" fmla="*/ 712212 h 759692"/>
              <a:gd name="connsiteX24" fmla="*/ 618013 w 1543837"/>
              <a:gd name="connsiteY24" fmla="*/ 724082 h 759692"/>
              <a:gd name="connsiteX25" fmla="*/ 843534 w 1543837"/>
              <a:gd name="connsiteY25" fmla="*/ 735952 h 759692"/>
              <a:gd name="connsiteX26" fmla="*/ 962230 w 1543837"/>
              <a:gd name="connsiteY26" fmla="*/ 747822 h 759692"/>
              <a:gd name="connsiteX27" fmla="*/ 1021577 w 1543837"/>
              <a:gd name="connsiteY27" fmla="*/ 759692 h 759692"/>
              <a:gd name="connsiteX28" fmla="*/ 1258968 w 1543837"/>
              <a:gd name="connsiteY28" fmla="*/ 724082 h 759692"/>
              <a:gd name="connsiteX29" fmla="*/ 1306446 w 1543837"/>
              <a:gd name="connsiteY29" fmla="*/ 712212 h 759692"/>
              <a:gd name="connsiteX30" fmla="*/ 1377664 w 1543837"/>
              <a:gd name="connsiteY30" fmla="*/ 676601 h 759692"/>
              <a:gd name="connsiteX31" fmla="*/ 1448881 w 1543837"/>
              <a:gd name="connsiteY31" fmla="*/ 652861 h 759692"/>
              <a:gd name="connsiteX32" fmla="*/ 1472620 w 1543837"/>
              <a:gd name="connsiteY32" fmla="*/ 629120 h 759692"/>
              <a:gd name="connsiteX33" fmla="*/ 1520098 w 1543837"/>
              <a:gd name="connsiteY33" fmla="*/ 557899 h 759692"/>
              <a:gd name="connsiteX34" fmla="*/ 1543837 w 1543837"/>
              <a:gd name="connsiteY34" fmla="*/ 415457 h 759692"/>
              <a:gd name="connsiteX35" fmla="*/ 1531968 w 1543837"/>
              <a:gd name="connsiteY35" fmla="*/ 273015 h 759692"/>
              <a:gd name="connsiteX36" fmla="*/ 1508229 w 1543837"/>
              <a:gd name="connsiteY36" fmla="*/ 237404 h 759692"/>
              <a:gd name="connsiteX37" fmla="*/ 1460750 w 1543837"/>
              <a:gd name="connsiteY37" fmla="*/ 178053 h 759692"/>
              <a:gd name="connsiteX38" fmla="*/ 1413272 w 1543837"/>
              <a:gd name="connsiteY38" fmla="*/ 142443 h 759692"/>
              <a:gd name="connsiteX39" fmla="*/ 1353925 w 1543837"/>
              <a:gd name="connsiteY39" fmla="*/ 94962 h 759692"/>
              <a:gd name="connsiteX40" fmla="*/ 1199620 w 1543837"/>
              <a:gd name="connsiteY40" fmla="*/ 71222 h 759692"/>
              <a:gd name="connsiteX41" fmla="*/ 1128403 w 1543837"/>
              <a:gd name="connsiteY41" fmla="*/ 94962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543837" h="759692">
                <a:moveTo>
                  <a:pt x="1342055" y="94962"/>
                </a:moveTo>
                <a:cubicBezTo>
                  <a:pt x="1322272" y="98919"/>
                  <a:pt x="1302881" y="106832"/>
                  <a:pt x="1282707" y="106832"/>
                </a:cubicBezTo>
                <a:cubicBezTo>
                  <a:pt x="1270196" y="106832"/>
                  <a:pt x="1258489" y="100140"/>
                  <a:pt x="1247099" y="94962"/>
                </a:cubicBezTo>
                <a:cubicBezTo>
                  <a:pt x="1214883" y="80317"/>
                  <a:pt x="1186474" y="56064"/>
                  <a:pt x="1152142" y="47481"/>
                </a:cubicBezTo>
                <a:cubicBezTo>
                  <a:pt x="1036354" y="18533"/>
                  <a:pt x="1180935" y="53880"/>
                  <a:pt x="1045316" y="23741"/>
                </a:cubicBezTo>
                <a:cubicBezTo>
                  <a:pt x="939066" y="129"/>
                  <a:pt x="1066190" y="23264"/>
                  <a:pt x="926621" y="0"/>
                </a:cubicBezTo>
                <a:lnTo>
                  <a:pt x="724839" y="11871"/>
                </a:lnTo>
                <a:cubicBezTo>
                  <a:pt x="689117" y="14619"/>
                  <a:pt x="653750" y="21188"/>
                  <a:pt x="618013" y="23741"/>
                </a:cubicBezTo>
                <a:cubicBezTo>
                  <a:pt x="542926" y="29105"/>
                  <a:pt x="467665" y="31654"/>
                  <a:pt x="392491" y="35611"/>
                </a:cubicBezTo>
                <a:cubicBezTo>
                  <a:pt x="352926" y="43524"/>
                  <a:pt x="307367" y="36969"/>
                  <a:pt x="273796" y="59351"/>
                </a:cubicBezTo>
                <a:cubicBezTo>
                  <a:pt x="192169" y="113773"/>
                  <a:pt x="229646" y="97809"/>
                  <a:pt x="166970" y="118702"/>
                </a:cubicBezTo>
                <a:cubicBezTo>
                  <a:pt x="159057" y="126616"/>
                  <a:pt x="151970" y="135452"/>
                  <a:pt x="143231" y="142443"/>
                </a:cubicBezTo>
                <a:cubicBezTo>
                  <a:pt x="132092" y="151355"/>
                  <a:pt x="118284" y="156705"/>
                  <a:pt x="107622" y="166183"/>
                </a:cubicBezTo>
                <a:cubicBezTo>
                  <a:pt x="82530" y="188488"/>
                  <a:pt x="60144" y="213664"/>
                  <a:pt x="36405" y="237404"/>
                </a:cubicBezTo>
                <a:lnTo>
                  <a:pt x="12666" y="261145"/>
                </a:lnTo>
                <a:cubicBezTo>
                  <a:pt x="-3294" y="340954"/>
                  <a:pt x="-5127" y="317588"/>
                  <a:pt x="12666" y="415457"/>
                </a:cubicBezTo>
                <a:cubicBezTo>
                  <a:pt x="17646" y="442847"/>
                  <a:pt x="30595" y="465460"/>
                  <a:pt x="48275" y="486678"/>
                </a:cubicBezTo>
                <a:cubicBezTo>
                  <a:pt x="59021" y="499574"/>
                  <a:pt x="73137" y="509393"/>
                  <a:pt x="83883" y="522289"/>
                </a:cubicBezTo>
                <a:cubicBezTo>
                  <a:pt x="109494" y="553024"/>
                  <a:pt x="124298" y="603026"/>
                  <a:pt x="166970" y="617250"/>
                </a:cubicBezTo>
                <a:cubicBezTo>
                  <a:pt x="178840" y="621207"/>
                  <a:pt x="191079" y="624191"/>
                  <a:pt x="202579" y="629120"/>
                </a:cubicBezTo>
                <a:cubicBezTo>
                  <a:pt x="218842" y="636091"/>
                  <a:pt x="233489" y="646648"/>
                  <a:pt x="250057" y="652861"/>
                </a:cubicBezTo>
                <a:cubicBezTo>
                  <a:pt x="265331" y="658589"/>
                  <a:pt x="282261" y="659003"/>
                  <a:pt x="297535" y="664731"/>
                </a:cubicBezTo>
                <a:cubicBezTo>
                  <a:pt x="314102" y="670944"/>
                  <a:pt x="328446" y="682258"/>
                  <a:pt x="345013" y="688471"/>
                </a:cubicBezTo>
                <a:cubicBezTo>
                  <a:pt x="376986" y="700461"/>
                  <a:pt x="449481" y="709465"/>
                  <a:pt x="475578" y="712212"/>
                </a:cubicBezTo>
                <a:cubicBezTo>
                  <a:pt x="522959" y="717200"/>
                  <a:pt x="570469" y="721015"/>
                  <a:pt x="618013" y="724082"/>
                </a:cubicBezTo>
                <a:cubicBezTo>
                  <a:pt x="693135" y="728929"/>
                  <a:pt x="768435" y="730773"/>
                  <a:pt x="843534" y="735952"/>
                </a:cubicBezTo>
                <a:cubicBezTo>
                  <a:pt x="883202" y="738688"/>
                  <a:pt x="922665" y="743865"/>
                  <a:pt x="962230" y="747822"/>
                </a:cubicBezTo>
                <a:cubicBezTo>
                  <a:pt x="982012" y="751779"/>
                  <a:pt x="1001403" y="759692"/>
                  <a:pt x="1021577" y="759692"/>
                </a:cubicBezTo>
                <a:cubicBezTo>
                  <a:pt x="1138210" y="759692"/>
                  <a:pt x="1157727" y="749393"/>
                  <a:pt x="1258968" y="724082"/>
                </a:cubicBezTo>
                <a:cubicBezTo>
                  <a:pt x="1274794" y="720125"/>
                  <a:pt x="1290970" y="717371"/>
                  <a:pt x="1306446" y="712212"/>
                </a:cubicBezTo>
                <a:cubicBezTo>
                  <a:pt x="1436328" y="668913"/>
                  <a:pt x="1239588" y="737971"/>
                  <a:pt x="1377664" y="676601"/>
                </a:cubicBezTo>
                <a:cubicBezTo>
                  <a:pt x="1400530" y="666438"/>
                  <a:pt x="1448881" y="652861"/>
                  <a:pt x="1448881" y="652861"/>
                </a:cubicBezTo>
                <a:cubicBezTo>
                  <a:pt x="1456794" y="644947"/>
                  <a:pt x="1465906" y="638073"/>
                  <a:pt x="1472620" y="629120"/>
                </a:cubicBezTo>
                <a:cubicBezTo>
                  <a:pt x="1489738" y="606294"/>
                  <a:pt x="1520098" y="557899"/>
                  <a:pt x="1520098" y="557899"/>
                </a:cubicBezTo>
                <a:cubicBezTo>
                  <a:pt x="1526839" y="524195"/>
                  <a:pt x="1543837" y="444910"/>
                  <a:pt x="1543837" y="415457"/>
                </a:cubicBezTo>
                <a:cubicBezTo>
                  <a:pt x="1543837" y="367812"/>
                  <a:pt x="1541311" y="319735"/>
                  <a:pt x="1531968" y="273015"/>
                </a:cubicBezTo>
                <a:cubicBezTo>
                  <a:pt x="1529170" y="259026"/>
                  <a:pt x="1516788" y="248817"/>
                  <a:pt x="1508229" y="237404"/>
                </a:cubicBezTo>
                <a:cubicBezTo>
                  <a:pt x="1493028" y="217136"/>
                  <a:pt x="1478664" y="195968"/>
                  <a:pt x="1460750" y="178053"/>
                </a:cubicBezTo>
                <a:cubicBezTo>
                  <a:pt x="1446762" y="164064"/>
                  <a:pt x="1428469" y="155108"/>
                  <a:pt x="1413272" y="142443"/>
                </a:cubicBezTo>
                <a:cubicBezTo>
                  <a:pt x="1389569" y="122689"/>
                  <a:pt x="1385941" y="106968"/>
                  <a:pt x="1353925" y="94962"/>
                </a:cubicBezTo>
                <a:cubicBezTo>
                  <a:pt x="1326737" y="84766"/>
                  <a:pt x="1214289" y="73056"/>
                  <a:pt x="1199620" y="71222"/>
                </a:cubicBezTo>
                <a:cubicBezTo>
                  <a:pt x="1124500" y="83742"/>
                  <a:pt x="1128403" y="59026"/>
                  <a:pt x="1128403" y="9496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7" name="Freeform 26"/>
          <p:cNvSpPr/>
          <p:nvPr/>
        </p:nvSpPr>
        <p:spPr>
          <a:xfrm>
            <a:off x="6443172" y="5436940"/>
            <a:ext cx="1364998" cy="700341"/>
          </a:xfrm>
          <a:custGeom>
            <a:avLst/>
            <a:gdLst>
              <a:gd name="connsiteX0" fmla="*/ 1222563 w 1364998"/>
              <a:gd name="connsiteY0" fmla="*/ 142443 h 700341"/>
              <a:gd name="connsiteX1" fmla="*/ 1163216 w 1364998"/>
              <a:gd name="connsiteY1" fmla="*/ 94962 h 700341"/>
              <a:gd name="connsiteX2" fmla="*/ 1127607 w 1364998"/>
              <a:gd name="connsiteY2" fmla="*/ 83092 h 700341"/>
              <a:gd name="connsiteX3" fmla="*/ 1068259 w 1364998"/>
              <a:gd name="connsiteY3" fmla="*/ 59351 h 700341"/>
              <a:gd name="connsiteX4" fmla="*/ 1020781 w 1364998"/>
              <a:gd name="connsiteY4" fmla="*/ 35611 h 700341"/>
              <a:gd name="connsiteX5" fmla="*/ 878347 w 1364998"/>
              <a:gd name="connsiteY5" fmla="*/ 0 h 700341"/>
              <a:gd name="connsiteX6" fmla="*/ 640956 w 1364998"/>
              <a:gd name="connsiteY6" fmla="*/ 11871 h 700341"/>
              <a:gd name="connsiteX7" fmla="*/ 367956 w 1364998"/>
              <a:gd name="connsiteY7" fmla="*/ 35611 h 700341"/>
              <a:gd name="connsiteX8" fmla="*/ 308608 w 1364998"/>
              <a:gd name="connsiteY8" fmla="*/ 47481 h 700341"/>
              <a:gd name="connsiteX9" fmla="*/ 237391 w 1364998"/>
              <a:gd name="connsiteY9" fmla="*/ 71222 h 700341"/>
              <a:gd name="connsiteX10" fmla="*/ 154304 w 1364998"/>
              <a:gd name="connsiteY10" fmla="*/ 94962 h 700341"/>
              <a:gd name="connsiteX11" fmla="*/ 94957 w 1364998"/>
              <a:gd name="connsiteY11" fmla="*/ 142443 h 700341"/>
              <a:gd name="connsiteX12" fmla="*/ 59348 w 1364998"/>
              <a:gd name="connsiteY12" fmla="*/ 166183 h 700341"/>
              <a:gd name="connsiteX13" fmla="*/ 11870 w 1364998"/>
              <a:gd name="connsiteY13" fmla="*/ 249274 h 700341"/>
              <a:gd name="connsiteX14" fmla="*/ 0 w 1364998"/>
              <a:gd name="connsiteY14" fmla="*/ 284885 h 700341"/>
              <a:gd name="connsiteX15" fmla="*/ 11870 w 1364998"/>
              <a:gd name="connsiteY15" fmla="*/ 439197 h 700341"/>
              <a:gd name="connsiteX16" fmla="*/ 35609 w 1364998"/>
              <a:gd name="connsiteY16" fmla="*/ 510418 h 700341"/>
              <a:gd name="connsiteX17" fmla="*/ 47478 w 1364998"/>
              <a:gd name="connsiteY17" fmla="*/ 546029 h 700341"/>
              <a:gd name="connsiteX18" fmla="*/ 59348 w 1364998"/>
              <a:gd name="connsiteY18" fmla="*/ 593510 h 700341"/>
              <a:gd name="connsiteX19" fmla="*/ 118696 w 1364998"/>
              <a:gd name="connsiteY19" fmla="*/ 652861 h 700341"/>
              <a:gd name="connsiteX20" fmla="*/ 178043 w 1364998"/>
              <a:gd name="connsiteY20" fmla="*/ 664731 h 700341"/>
              <a:gd name="connsiteX21" fmla="*/ 213652 w 1364998"/>
              <a:gd name="connsiteY21" fmla="*/ 676601 h 700341"/>
              <a:gd name="connsiteX22" fmla="*/ 415434 w 1364998"/>
              <a:gd name="connsiteY22" fmla="*/ 700341 h 700341"/>
              <a:gd name="connsiteX23" fmla="*/ 937694 w 1364998"/>
              <a:gd name="connsiteY23" fmla="*/ 676601 h 700341"/>
              <a:gd name="connsiteX24" fmla="*/ 1091998 w 1364998"/>
              <a:gd name="connsiteY24" fmla="*/ 652861 h 700341"/>
              <a:gd name="connsiteX25" fmla="*/ 1186955 w 1364998"/>
              <a:gd name="connsiteY25" fmla="*/ 629120 h 700341"/>
              <a:gd name="connsiteX26" fmla="*/ 1281911 w 1364998"/>
              <a:gd name="connsiteY26" fmla="*/ 557899 h 700341"/>
              <a:gd name="connsiteX27" fmla="*/ 1317520 w 1364998"/>
              <a:gd name="connsiteY27" fmla="*/ 498548 h 700341"/>
              <a:gd name="connsiteX28" fmla="*/ 1329389 w 1364998"/>
              <a:gd name="connsiteY28" fmla="*/ 462938 h 700341"/>
              <a:gd name="connsiteX29" fmla="*/ 1364998 w 1364998"/>
              <a:gd name="connsiteY29" fmla="*/ 391717 h 700341"/>
              <a:gd name="connsiteX30" fmla="*/ 1353128 w 1364998"/>
              <a:gd name="connsiteY30" fmla="*/ 213664 h 700341"/>
              <a:gd name="connsiteX31" fmla="*/ 1329389 w 1364998"/>
              <a:gd name="connsiteY31" fmla="*/ 189923 h 700341"/>
              <a:gd name="connsiteX32" fmla="*/ 1305650 w 1364998"/>
              <a:gd name="connsiteY32" fmla="*/ 154313 h 700341"/>
              <a:gd name="connsiteX33" fmla="*/ 1198824 w 1364998"/>
              <a:gd name="connsiteY33" fmla="*/ 59351 h 700341"/>
              <a:gd name="connsiteX34" fmla="*/ 1163216 w 1364998"/>
              <a:gd name="connsiteY34" fmla="*/ 47481 h 700341"/>
              <a:gd name="connsiteX35" fmla="*/ 1139476 w 1364998"/>
              <a:gd name="connsiteY35" fmla="*/ 59351 h 700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64998" h="700341">
                <a:moveTo>
                  <a:pt x="1222563" y="142443"/>
                </a:moveTo>
                <a:cubicBezTo>
                  <a:pt x="1202781" y="126616"/>
                  <a:pt x="1184699" y="108390"/>
                  <a:pt x="1163216" y="94962"/>
                </a:cubicBezTo>
                <a:cubicBezTo>
                  <a:pt x="1152606" y="88330"/>
                  <a:pt x="1139322" y="87485"/>
                  <a:pt x="1127607" y="83092"/>
                </a:cubicBezTo>
                <a:cubicBezTo>
                  <a:pt x="1107657" y="75610"/>
                  <a:pt x="1087729" y="68005"/>
                  <a:pt x="1068259" y="59351"/>
                </a:cubicBezTo>
                <a:cubicBezTo>
                  <a:pt x="1052090" y="52164"/>
                  <a:pt x="1037210" y="42183"/>
                  <a:pt x="1020781" y="35611"/>
                </a:cubicBezTo>
                <a:cubicBezTo>
                  <a:pt x="953605" y="8740"/>
                  <a:pt x="948401" y="11677"/>
                  <a:pt x="878347" y="0"/>
                </a:cubicBezTo>
                <a:lnTo>
                  <a:pt x="640956" y="11871"/>
                </a:lnTo>
                <a:cubicBezTo>
                  <a:pt x="549834" y="18229"/>
                  <a:pt x="367956" y="35611"/>
                  <a:pt x="367956" y="35611"/>
                </a:cubicBezTo>
                <a:cubicBezTo>
                  <a:pt x="348173" y="39568"/>
                  <a:pt x="328072" y="42172"/>
                  <a:pt x="308608" y="47481"/>
                </a:cubicBezTo>
                <a:cubicBezTo>
                  <a:pt x="284467" y="54065"/>
                  <a:pt x="261667" y="65153"/>
                  <a:pt x="237391" y="71222"/>
                </a:cubicBezTo>
                <a:cubicBezTo>
                  <a:pt x="177775" y="86127"/>
                  <a:pt x="205389" y="77933"/>
                  <a:pt x="154304" y="94962"/>
                </a:cubicBezTo>
                <a:cubicBezTo>
                  <a:pt x="44698" y="168037"/>
                  <a:pt x="179529" y="74782"/>
                  <a:pt x="94957" y="142443"/>
                </a:cubicBezTo>
                <a:cubicBezTo>
                  <a:pt x="83818" y="151355"/>
                  <a:pt x="71218" y="158270"/>
                  <a:pt x="59348" y="166183"/>
                </a:cubicBezTo>
                <a:cubicBezTo>
                  <a:pt x="35508" y="201946"/>
                  <a:pt x="29941" y="207107"/>
                  <a:pt x="11870" y="249274"/>
                </a:cubicBezTo>
                <a:cubicBezTo>
                  <a:pt x="6941" y="260775"/>
                  <a:pt x="3957" y="273015"/>
                  <a:pt x="0" y="284885"/>
                </a:cubicBezTo>
                <a:cubicBezTo>
                  <a:pt x="3957" y="336322"/>
                  <a:pt x="3824" y="388239"/>
                  <a:pt x="11870" y="439197"/>
                </a:cubicBezTo>
                <a:cubicBezTo>
                  <a:pt x="15773" y="463915"/>
                  <a:pt x="27696" y="486678"/>
                  <a:pt x="35609" y="510418"/>
                </a:cubicBezTo>
                <a:cubicBezTo>
                  <a:pt x="39565" y="522288"/>
                  <a:pt x="44443" y="533890"/>
                  <a:pt x="47478" y="546029"/>
                </a:cubicBezTo>
                <a:cubicBezTo>
                  <a:pt x="51435" y="561856"/>
                  <a:pt x="50299" y="579936"/>
                  <a:pt x="59348" y="593510"/>
                </a:cubicBezTo>
                <a:cubicBezTo>
                  <a:pt x="74867" y="616789"/>
                  <a:pt x="91262" y="647374"/>
                  <a:pt x="118696" y="652861"/>
                </a:cubicBezTo>
                <a:cubicBezTo>
                  <a:pt x="138478" y="656818"/>
                  <a:pt x="158471" y="659838"/>
                  <a:pt x="178043" y="664731"/>
                </a:cubicBezTo>
                <a:cubicBezTo>
                  <a:pt x="190181" y="667766"/>
                  <a:pt x="201438" y="673887"/>
                  <a:pt x="213652" y="676601"/>
                </a:cubicBezTo>
                <a:cubicBezTo>
                  <a:pt x="279609" y="691259"/>
                  <a:pt x="348729" y="694277"/>
                  <a:pt x="415434" y="700341"/>
                </a:cubicBezTo>
                <a:cubicBezTo>
                  <a:pt x="687752" y="692331"/>
                  <a:pt x="735608" y="700377"/>
                  <a:pt x="937694" y="676601"/>
                </a:cubicBezTo>
                <a:cubicBezTo>
                  <a:pt x="960113" y="673963"/>
                  <a:pt x="1065868" y="658461"/>
                  <a:pt x="1091998" y="652861"/>
                </a:cubicBezTo>
                <a:cubicBezTo>
                  <a:pt x="1123900" y="646024"/>
                  <a:pt x="1186955" y="629120"/>
                  <a:pt x="1186955" y="629120"/>
                </a:cubicBezTo>
                <a:cubicBezTo>
                  <a:pt x="1267483" y="575432"/>
                  <a:pt x="1237998" y="601815"/>
                  <a:pt x="1281911" y="557899"/>
                </a:cubicBezTo>
                <a:cubicBezTo>
                  <a:pt x="1315539" y="457016"/>
                  <a:pt x="1268639" y="580023"/>
                  <a:pt x="1317520" y="498548"/>
                </a:cubicBezTo>
                <a:cubicBezTo>
                  <a:pt x="1323957" y="487819"/>
                  <a:pt x="1323794" y="474129"/>
                  <a:pt x="1329389" y="462938"/>
                </a:cubicBezTo>
                <a:cubicBezTo>
                  <a:pt x="1375411" y="370888"/>
                  <a:pt x="1335160" y="481230"/>
                  <a:pt x="1364998" y="391717"/>
                </a:cubicBezTo>
                <a:cubicBezTo>
                  <a:pt x="1361041" y="332366"/>
                  <a:pt x="1363465" y="272242"/>
                  <a:pt x="1353128" y="213664"/>
                </a:cubicBezTo>
                <a:cubicBezTo>
                  <a:pt x="1351183" y="202643"/>
                  <a:pt x="1336380" y="198662"/>
                  <a:pt x="1329389" y="189923"/>
                </a:cubicBezTo>
                <a:cubicBezTo>
                  <a:pt x="1320478" y="178783"/>
                  <a:pt x="1315044" y="165049"/>
                  <a:pt x="1305650" y="154313"/>
                </a:cubicBezTo>
                <a:cubicBezTo>
                  <a:pt x="1281523" y="126738"/>
                  <a:pt x="1233887" y="79389"/>
                  <a:pt x="1198824" y="59351"/>
                </a:cubicBezTo>
                <a:cubicBezTo>
                  <a:pt x="1187961" y="53143"/>
                  <a:pt x="1175727" y="47481"/>
                  <a:pt x="1163216" y="47481"/>
                </a:cubicBezTo>
                <a:cubicBezTo>
                  <a:pt x="1154369" y="47481"/>
                  <a:pt x="1147389" y="55394"/>
                  <a:pt x="1139476" y="59351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8" name="Freeform 27"/>
          <p:cNvSpPr/>
          <p:nvPr/>
        </p:nvSpPr>
        <p:spPr>
          <a:xfrm>
            <a:off x="2777473" y="1519384"/>
            <a:ext cx="712173" cy="345400"/>
          </a:xfrm>
          <a:custGeom>
            <a:avLst/>
            <a:gdLst>
              <a:gd name="connsiteX0" fmla="*/ 712173 w 712173"/>
              <a:gd name="connsiteY0" fmla="*/ 0 h 345400"/>
              <a:gd name="connsiteX1" fmla="*/ 652825 w 712173"/>
              <a:gd name="connsiteY1" fmla="*/ 35610 h 345400"/>
              <a:gd name="connsiteX2" fmla="*/ 605347 w 712173"/>
              <a:gd name="connsiteY2" fmla="*/ 59351 h 345400"/>
              <a:gd name="connsiteX3" fmla="*/ 569738 w 712173"/>
              <a:gd name="connsiteY3" fmla="*/ 83091 h 345400"/>
              <a:gd name="connsiteX4" fmla="*/ 474782 w 712173"/>
              <a:gd name="connsiteY4" fmla="*/ 106831 h 345400"/>
              <a:gd name="connsiteX5" fmla="*/ 427304 w 712173"/>
              <a:gd name="connsiteY5" fmla="*/ 130572 h 345400"/>
              <a:gd name="connsiteX6" fmla="*/ 284869 w 712173"/>
              <a:gd name="connsiteY6" fmla="*/ 154312 h 345400"/>
              <a:gd name="connsiteX7" fmla="*/ 249261 w 712173"/>
              <a:gd name="connsiteY7" fmla="*/ 166182 h 345400"/>
              <a:gd name="connsiteX8" fmla="*/ 130565 w 712173"/>
              <a:gd name="connsiteY8" fmla="*/ 201793 h 345400"/>
              <a:gd name="connsiteX9" fmla="*/ 0 w 712173"/>
              <a:gd name="connsiteY9" fmla="*/ 261144 h 345400"/>
              <a:gd name="connsiteX10" fmla="*/ 23739 w 712173"/>
              <a:gd name="connsiteY10" fmla="*/ 189923 h 345400"/>
              <a:gd name="connsiteX11" fmla="*/ 47478 w 712173"/>
              <a:gd name="connsiteY11" fmla="*/ 154312 h 345400"/>
              <a:gd name="connsiteX12" fmla="*/ 83087 w 712173"/>
              <a:gd name="connsiteY12" fmla="*/ 94961 h 345400"/>
              <a:gd name="connsiteX13" fmla="*/ 71218 w 712173"/>
              <a:gd name="connsiteY13" fmla="*/ 118702 h 345400"/>
              <a:gd name="connsiteX14" fmla="*/ 47478 w 712173"/>
              <a:gd name="connsiteY14" fmla="*/ 142442 h 345400"/>
              <a:gd name="connsiteX15" fmla="*/ 35609 w 712173"/>
              <a:gd name="connsiteY15" fmla="*/ 178053 h 345400"/>
              <a:gd name="connsiteX16" fmla="*/ 0 w 712173"/>
              <a:gd name="connsiteY16" fmla="*/ 249274 h 345400"/>
              <a:gd name="connsiteX17" fmla="*/ 11870 w 712173"/>
              <a:gd name="connsiteY17" fmla="*/ 284884 h 345400"/>
              <a:gd name="connsiteX18" fmla="*/ 83087 w 712173"/>
              <a:gd name="connsiteY18" fmla="*/ 308625 h 345400"/>
              <a:gd name="connsiteX19" fmla="*/ 166174 w 712173"/>
              <a:gd name="connsiteY19" fmla="*/ 332365 h 345400"/>
              <a:gd name="connsiteX20" fmla="*/ 201783 w 712173"/>
              <a:gd name="connsiteY20" fmla="*/ 344235 h 345400"/>
              <a:gd name="connsiteX21" fmla="*/ 273000 w 712173"/>
              <a:gd name="connsiteY21" fmla="*/ 344235 h 34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12173" h="345400">
                <a:moveTo>
                  <a:pt x="712173" y="0"/>
                </a:moveTo>
                <a:cubicBezTo>
                  <a:pt x="692390" y="11870"/>
                  <a:pt x="672992" y="24405"/>
                  <a:pt x="652825" y="35610"/>
                </a:cubicBezTo>
                <a:cubicBezTo>
                  <a:pt x="637358" y="44203"/>
                  <a:pt x="620710" y="50572"/>
                  <a:pt x="605347" y="59351"/>
                </a:cubicBezTo>
                <a:cubicBezTo>
                  <a:pt x="592961" y="66429"/>
                  <a:pt x="583095" y="78082"/>
                  <a:pt x="569738" y="83091"/>
                </a:cubicBezTo>
                <a:cubicBezTo>
                  <a:pt x="421152" y="138813"/>
                  <a:pt x="577266" y="62907"/>
                  <a:pt x="474782" y="106831"/>
                </a:cubicBezTo>
                <a:cubicBezTo>
                  <a:pt x="458519" y="113802"/>
                  <a:pt x="444470" y="126280"/>
                  <a:pt x="427304" y="130572"/>
                </a:cubicBezTo>
                <a:cubicBezTo>
                  <a:pt x="380608" y="142247"/>
                  <a:pt x="284869" y="154312"/>
                  <a:pt x="284869" y="154312"/>
                </a:cubicBezTo>
                <a:cubicBezTo>
                  <a:pt x="273000" y="158269"/>
                  <a:pt x="261291" y="162745"/>
                  <a:pt x="249261" y="166182"/>
                </a:cubicBezTo>
                <a:cubicBezTo>
                  <a:pt x="197255" y="181042"/>
                  <a:pt x="186967" y="177620"/>
                  <a:pt x="130565" y="201793"/>
                </a:cubicBezTo>
                <a:cubicBezTo>
                  <a:pt x="-55193" y="281408"/>
                  <a:pt x="97328" y="228700"/>
                  <a:pt x="0" y="261144"/>
                </a:cubicBezTo>
                <a:cubicBezTo>
                  <a:pt x="7913" y="237404"/>
                  <a:pt x="9859" y="210745"/>
                  <a:pt x="23739" y="189923"/>
                </a:cubicBezTo>
                <a:cubicBezTo>
                  <a:pt x="31652" y="178053"/>
                  <a:pt x="41098" y="167072"/>
                  <a:pt x="47478" y="154312"/>
                </a:cubicBezTo>
                <a:cubicBezTo>
                  <a:pt x="78295" y="92676"/>
                  <a:pt x="36720" y="141332"/>
                  <a:pt x="83087" y="94961"/>
                </a:cubicBezTo>
                <a:cubicBezTo>
                  <a:pt x="111698" y="9129"/>
                  <a:pt x="82569" y="98836"/>
                  <a:pt x="71218" y="118702"/>
                </a:cubicBezTo>
                <a:cubicBezTo>
                  <a:pt x="65666" y="128419"/>
                  <a:pt x="55391" y="134529"/>
                  <a:pt x="47478" y="142442"/>
                </a:cubicBezTo>
                <a:cubicBezTo>
                  <a:pt x="43522" y="154312"/>
                  <a:pt x="41204" y="166862"/>
                  <a:pt x="35609" y="178053"/>
                </a:cubicBezTo>
                <a:cubicBezTo>
                  <a:pt x="-10413" y="270104"/>
                  <a:pt x="29838" y="159757"/>
                  <a:pt x="0" y="249274"/>
                </a:cubicBezTo>
                <a:cubicBezTo>
                  <a:pt x="3957" y="261144"/>
                  <a:pt x="1689" y="277611"/>
                  <a:pt x="11870" y="284884"/>
                </a:cubicBezTo>
                <a:cubicBezTo>
                  <a:pt x="32232" y="299429"/>
                  <a:pt x="59348" y="300711"/>
                  <a:pt x="83087" y="308625"/>
                </a:cubicBezTo>
                <a:cubicBezTo>
                  <a:pt x="168443" y="337079"/>
                  <a:pt x="61874" y="302564"/>
                  <a:pt x="166174" y="332365"/>
                </a:cubicBezTo>
                <a:cubicBezTo>
                  <a:pt x="178204" y="335802"/>
                  <a:pt x="189348" y="342853"/>
                  <a:pt x="201783" y="344235"/>
                </a:cubicBezTo>
                <a:cubicBezTo>
                  <a:pt x="225377" y="346857"/>
                  <a:pt x="249261" y="344235"/>
                  <a:pt x="273000" y="34423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29" name="Freeform 28"/>
          <p:cNvSpPr/>
          <p:nvPr/>
        </p:nvSpPr>
        <p:spPr>
          <a:xfrm>
            <a:off x="5661773" y="1554994"/>
            <a:ext cx="478726" cy="381700"/>
          </a:xfrm>
          <a:custGeom>
            <a:avLst/>
            <a:gdLst>
              <a:gd name="connsiteX0" fmla="*/ 0 w 478726"/>
              <a:gd name="connsiteY0" fmla="*/ 0 h 381700"/>
              <a:gd name="connsiteX1" fmla="*/ 59347 w 478726"/>
              <a:gd name="connsiteY1" fmla="*/ 47481 h 381700"/>
              <a:gd name="connsiteX2" fmla="*/ 94956 w 478726"/>
              <a:gd name="connsiteY2" fmla="*/ 83092 h 381700"/>
              <a:gd name="connsiteX3" fmla="*/ 142434 w 478726"/>
              <a:gd name="connsiteY3" fmla="*/ 118702 h 381700"/>
              <a:gd name="connsiteX4" fmla="*/ 201782 w 478726"/>
              <a:gd name="connsiteY4" fmla="*/ 178053 h 381700"/>
              <a:gd name="connsiteX5" fmla="*/ 237390 w 478726"/>
              <a:gd name="connsiteY5" fmla="*/ 201794 h 381700"/>
              <a:gd name="connsiteX6" fmla="*/ 308608 w 478726"/>
              <a:gd name="connsiteY6" fmla="*/ 261144 h 381700"/>
              <a:gd name="connsiteX7" fmla="*/ 403564 w 478726"/>
              <a:gd name="connsiteY7" fmla="*/ 332366 h 381700"/>
              <a:gd name="connsiteX8" fmla="*/ 439173 w 478726"/>
              <a:gd name="connsiteY8" fmla="*/ 356106 h 381700"/>
              <a:gd name="connsiteX9" fmla="*/ 451042 w 478726"/>
              <a:gd name="connsiteY9" fmla="*/ 237404 h 381700"/>
              <a:gd name="connsiteX10" fmla="*/ 462912 w 478726"/>
              <a:gd name="connsiteY10" fmla="*/ 189923 h 381700"/>
              <a:gd name="connsiteX11" fmla="*/ 474781 w 478726"/>
              <a:gd name="connsiteY11" fmla="*/ 154313 h 381700"/>
              <a:gd name="connsiteX12" fmla="*/ 451042 w 478726"/>
              <a:gd name="connsiteY12" fmla="*/ 189923 h 381700"/>
              <a:gd name="connsiteX13" fmla="*/ 403564 w 478726"/>
              <a:gd name="connsiteY13" fmla="*/ 261144 h 381700"/>
              <a:gd name="connsiteX14" fmla="*/ 391694 w 478726"/>
              <a:gd name="connsiteY14" fmla="*/ 308625 h 381700"/>
              <a:gd name="connsiteX15" fmla="*/ 367955 w 478726"/>
              <a:gd name="connsiteY15" fmla="*/ 344236 h 381700"/>
              <a:gd name="connsiteX16" fmla="*/ 356086 w 478726"/>
              <a:gd name="connsiteY16" fmla="*/ 379846 h 381700"/>
              <a:gd name="connsiteX17" fmla="*/ 272999 w 478726"/>
              <a:gd name="connsiteY17" fmla="*/ 367976 h 381700"/>
              <a:gd name="connsiteX18" fmla="*/ 154304 w 478726"/>
              <a:gd name="connsiteY18" fmla="*/ 332366 h 381700"/>
              <a:gd name="connsiteX19" fmla="*/ 106825 w 478726"/>
              <a:gd name="connsiteY19" fmla="*/ 320495 h 38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78726" h="381700">
                <a:moveTo>
                  <a:pt x="0" y="0"/>
                </a:moveTo>
                <a:cubicBezTo>
                  <a:pt x="19782" y="15827"/>
                  <a:pt x="40281" y="30798"/>
                  <a:pt x="59347" y="47481"/>
                </a:cubicBezTo>
                <a:cubicBezTo>
                  <a:pt x="71980" y="58536"/>
                  <a:pt x="82211" y="72167"/>
                  <a:pt x="94956" y="83092"/>
                </a:cubicBezTo>
                <a:cubicBezTo>
                  <a:pt x="109976" y="95967"/>
                  <a:pt x="127648" y="105559"/>
                  <a:pt x="142434" y="118702"/>
                </a:cubicBezTo>
                <a:cubicBezTo>
                  <a:pt x="163344" y="137290"/>
                  <a:pt x="178504" y="162533"/>
                  <a:pt x="201782" y="178053"/>
                </a:cubicBezTo>
                <a:cubicBezTo>
                  <a:pt x="213651" y="185967"/>
                  <a:pt x="227303" y="191706"/>
                  <a:pt x="237390" y="201794"/>
                </a:cubicBezTo>
                <a:cubicBezTo>
                  <a:pt x="302061" y="266469"/>
                  <a:pt x="240599" y="238474"/>
                  <a:pt x="308608" y="261144"/>
                </a:cubicBezTo>
                <a:cubicBezTo>
                  <a:pt x="352520" y="305060"/>
                  <a:pt x="323037" y="278679"/>
                  <a:pt x="403564" y="332366"/>
                </a:cubicBezTo>
                <a:lnTo>
                  <a:pt x="439173" y="356106"/>
                </a:lnTo>
                <a:cubicBezTo>
                  <a:pt x="443129" y="316539"/>
                  <a:pt x="445419" y="276769"/>
                  <a:pt x="451042" y="237404"/>
                </a:cubicBezTo>
                <a:cubicBezTo>
                  <a:pt x="453349" y="221254"/>
                  <a:pt x="458430" y="205609"/>
                  <a:pt x="462912" y="189923"/>
                </a:cubicBezTo>
                <a:cubicBezTo>
                  <a:pt x="466349" y="177892"/>
                  <a:pt x="487293" y="154313"/>
                  <a:pt x="474781" y="154313"/>
                </a:cubicBezTo>
                <a:cubicBezTo>
                  <a:pt x="460515" y="154313"/>
                  <a:pt x="458955" y="178053"/>
                  <a:pt x="451042" y="189923"/>
                </a:cubicBezTo>
                <a:cubicBezTo>
                  <a:pt x="413987" y="301101"/>
                  <a:pt x="474689" y="136671"/>
                  <a:pt x="403564" y="261144"/>
                </a:cubicBezTo>
                <a:cubicBezTo>
                  <a:pt x="395470" y="275309"/>
                  <a:pt x="398120" y="293630"/>
                  <a:pt x="391694" y="308625"/>
                </a:cubicBezTo>
                <a:cubicBezTo>
                  <a:pt x="386075" y="321738"/>
                  <a:pt x="375868" y="332366"/>
                  <a:pt x="367955" y="344236"/>
                </a:cubicBezTo>
                <a:cubicBezTo>
                  <a:pt x="363999" y="356106"/>
                  <a:pt x="368224" y="376811"/>
                  <a:pt x="356086" y="379846"/>
                </a:cubicBezTo>
                <a:cubicBezTo>
                  <a:pt x="328945" y="386632"/>
                  <a:pt x="300525" y="372981"/>
                  <a:pt x="272999" y="367976"/>
                </a:cubicBezTo>
                <a:cubicBezTo>
                  <a:pt x="233536" y="360801"/>
                  <a:pt x="191465" y="344754"/>
                  <a:pt x="154304" y="332366"/>
                </a:cubicBezTo>
                <a:cubicBezTo>
                  <a:pt x="114940" y="319244"/>
                  <a:pt x="131207" y="320495"/>
                  <a:pt x="106825" y="320495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0" name="Freeform 29"/>
          <p:cNvSpPr/>
          <p:nvPr/>
        </p:nvSpPr>
        <p:spPr>
          <a:xfrm>
            <a:off x="4415470" y="1685566"/>
            <a:ext cx="308609" cy="515413"/>
          </a:xfrm>
          <a:custGeom>
            <a:avLst/>
            <a:gdLst>
              <a:gd name="connsiteX0" fmla="*/ 118696 w 308609"/>
              <a:gd name="connsiteY0" fmla="*/ 0 h 515413"/>
              <a:gd name="connsiteX1" fmla="*/ 106826 w 308609"/>
              <a:gd name="connsiteY1" fmla="*/ 59351 h 515413"/>
              <a:gd name="connsiteX2" fmla="*/ 94957 w 308609"/>
              <a:gd name="connsiteY2" fmla="*/ 510418 h 515413"/>
              <a:gd name="connsiteX3" fmla="*/ 71218 w 308609"/>
              <a:gd name="connsiteY3" fmla="*/ 439197 h 515413"/>
              <a:gd name="connsiteX4" fmla="*/ 23739 w 308609"/>
              <a:gd name="connsiteY4" fmla="*/ 367976 h 515413"/>
              <a:gd name="connsiteX5" fmla="*/ 0 w 308609"/>
              <a:gd name="connsiteY5" fmla="*/ 332366 h 515413"/>
              <a:gd name="connsiteX6" fmla="*/ 11870 w 308609"/>
              <a:gd name="connsiteY6" fmla="*/ 379846 h 515413"/>
              <a:gd name="connsiteX7" fmla="*/ 35609 w 308609"/>
              <a:gd name="connsiteY7" fmla="*/ 403587 h 515413"/>
              <a:gd name="connsiteX8" fmla="*/ 83087 w 308609"/>
              <a:gd name="connsiteY8" fmla="*/ 510418 h 515413"/>
              <a:gd name="connsiteX9" fmla="*/ 249261 w 308609"/>
              <a:gd name="connsiteY9" fmla="*/ 391717 h 515413"/>
              <a:gd name="connsiteX10" fmla="*/ 284869 w 308609"/>
              <a:gd name="connsiteY10" fmla="*/ 367976 h 515413"/>
              <a:gd name="connsiteX11" fmla="*/ 308609 w 308609"/>
              <a:gd name="connsiteY11" fmla="*/ 344236 h 515413"/>
              <a:gd name="connsiteX12" fmla="*/ 284869 w 308609"/>
              <a:gd name="connsiteY12" fmla="*/ 379846 h 515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8609" h="515413">
                <a:moveTo>
                  <a:pt x="118696" y="0"/>
                </a:moveTo>
                <a:cubicBezTo>
                  <a:pt x="114739" y="19784"/>
                  <a:pt x="107763" y="39197"/>
                  <a:pt x="106826" y="59351"/>
                </a:cubicBezTo>
                <a:cubicBezTo>
                  <a:pt x="99838" y="209596"/>
                  <a:pt x="108995" y="360667"/>
                  <a:pt x="94957" y="510418"/>
                </a:cubicBezTo>
                <a:cubicBezTo>
                  <a:pt x="92621" y="535333"/>
                  <a:pt x="85099" y="460019"/>
                  <a:pt x="71218" y="439197"/>
                </a:cubicBezTo>
                <a:lnTo>
                  <a:pt x="23739" y="367976"/>
                </a:lnTo>
                <a:lnTo>
                  <a:pt x="0" y="332366"/>
                </a:lnTo>
                <a:cubicBezTo>
                  <a:pt x="3957" y="348193"/>
                  <a:pt x="4575" y="365254"/>
                  <a:pt x="11870" y="379846"/>
                </a:cubicBezTo>
                <a:cubicBezTo>
                  <a:pt x="16875" y="389856"/>
                  <a:pt x="30604" y="393577"/>
                  <a:pt x="35609" y="403587"/>
                </a:cubicBezTo>
                <a:cubicBezTo>
                  <a:pt x="120354" y="573088"/>
                  <a:pt x="13261" y="405674"/>
                  <a:pt x="83087" y="510418"/>
                </a:cubicBezTo>
                <a:cubicBezTo>
                  <a:pt x="259729" y="451535"/>
                  <a:pt x="23985" y="541916"/>
                  <a:pt x="249261" y="391717"/>
                </a:cubicBezTo>
                <a:cubicBezTo>
                  <a:pt x="261130" y="383803"/>
                  <a:pt x="273730" y="376888"/>
                  <a:pt x="284869" y="367976"/>
                </a:cubicBezTo>
                <a:cubicBezTo>
                  <a:pt x="293608" y="360985"/>
                  <a:pt x="308609" y="333045"/>
                  <a:pt x="308609" y="344236"/>
                </a:cubicBezTo>
                <a:cubicBezTo>
                  <a:pt x="308609" y="358502"/>
                  <a:pt x="284869" y="379846"/>
                  <a:pt x="284869" y="37984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1" name="Freeform 30"/>
          <p:cNvSpPr/>
          <p:nvPr/>
        </p:nvSpPr>
        <p:spPr>
          <a:xfrm>
            <a:off x="3038603" y="3050638"/>
            <a:ext cx="1091998" cy="785226"/>
          </a:xfrm>
          <a:custGeom>
            <a:avLst/>
            <a:gdLst>
              <a:gd name="connsiteX0" fmla="*/ 1091998 w 1091998"/>
              <a:gd name="connsiteY0" fmla="*/ 0 h 785226"/>
              <a:gd name="connsiteX1" fmla="*/ 997042 w 1091998"/>
              <a:gd name="connsiteY1" fmla="*/ 71221 h 785226"/>
              <a:gd name="connsiteX2" fmla="*/ 949564 w 1091998"/>
              <a:gd name="connsiteY2" fmla="*/ 106831 h 785226"/>
              <a:gd name="connsiteX3" fmla="*/ 878347 w 1091998"/>
              <a:gd name="connsiteY3" fmla="*/ 154312 h 785226"/>
              <a:gd name="connsiteX4" fmla="*/ 783390 w 1091998"/>
              <a:gd name="connsiteY4" fmla="*/ 225533 h 785226"/>
              <a:gd name="connsiteX5" fmla="*/ 747782 w 1091998"/>
              <a:gd name="connsiteY5" fmla="*/ 249274 h 785226"/>
              <a:gd name="connsiteX6" fmla="*/ 724042 w 1091998"/>
              <a:gd name="connsiteY6" fmla="*/ 273014 h 785226"/>
              <a:gd name="connsiteX7" fmla="*/ 617217 w 1091998"/>
              <a:gd name="connsiteY7" fmla="*/ 344235 h 785226"/>
              <a:gd name="connsiteX8" fmla="*/ 510391 w 1091998"/>
              <a:gd name="connsiteY8" fmla="*/ 415456 h 785226"/>
              <a:gd name="connsiteX9" fmla="*/ 474782 w 1091998"/>
              <a:gd name="connsiteY9" fmla="*/ 439197 h 785226"/>
              <a:gd name="connsiteX10" fmla="*/ 439173 w 1091998"/>
              <a:gd name="connsiteY10" fmla="*/ 462937 h 785226"/>
              <a:gd name="connsiteX11" fmla="*/ 367956 w 1091998"/>
              <a:gd name="connsiteY11" fmla="*/ 522288 h 785226"/>
              <a:gd name="connsiteX12" fmla="*/ 320478 w 1091998"/>
              <a:gd name="connsiteY12" fmla="*/ 557899 h 785226"/>
              <a:gd name="connsiteX13" fmla="*/ 237391 w 1091998"/>
              <a:gd name="connsiteY13" fmla="*/ 593509 h 785226"/>
              <a:gd name="connsiteX14" fmla="*/ 201783 w 1091998"/>
              <a:gd name="connsiteY14" fmla="*/ 617249 h 785226"/>
              <a:gd name="connsiteX15" fmla="*/ 178043 w 1091998"/>
              <a:gd name="connsiteY15" fmla="*/ 640990 h 785226"/>
              <a:gd name="connsiteX16" fmla="*/ 130565 w 1091998"/>
              <a:gd name="connsiteY16" fmla="*/ 664730 h 785226"/>
              <a:gd name="connsiteX17" fmla="*/ 71218 w 1091998"/>
              <a:gd name="connsiteY17" fmla="*/ 700341 h 785226"/>
              <a:gd name="connsiteX18" fmla="*/ 35609 w 1091998"/>
              <a:gd name="connsiteY18" fmla="*/ 724081 h 785226"/>
              <a:gd name="connsiteX19" fmla="*/ 0 w 1091998"/>
              <a:gd name="connsiteY19" fmla="*/ 735951 h 785226"/>
              <a:gd name="connsiteX20" fmla="*/ 11870 w 1091998"/>
              <a:gd name="connsiteY20" fmla="*/ 688471 h 785226"/>
              <a:gd name="connsiteX21" fmla="*/ 35609 w 1091998"/>
              <a:gd name="connsiteY21" fmla="*/ 617249 h 785226"/>
              <a:gd name="connsiteX22" fmla="*/ 47478 w 1091998"/>
              <a:gd name="connsiteY22" fmla="*/ 557899 h 785226"/>
              <a:gd name="connsiteX23" fmla="*/ 35609 w 1091998"/>
              <a:gd name="connsiteY23" fmla="*/ 652860 h 785226"/>
              <a:gd name="connsiteX24" fmla="*/ 23739 w 1091998"/>
              <a:gd name="connsiteY24" fmla="*/ 688471 h 785226"/>
              <a:gd name="connsiteX25" fmla="*/ 11870 w 1091998"/>
              <a:gd name="connsiteY25" fmla="*/ 735951 h 785226"/>
              <a:gd name="connsiteX26" fmla="*/ 23739 w 1091998"/>
              <a:gd name="connsiteY26" fmla="*/ 783432 h 785226"/>
              <a:gd name="connsiteX27" fmla="*/ 59348 w 1091998"/>
              <a:gd name="connsiteY27" fmla="*/ 771562 h 785226"/>
              <a:gd name="connsiteX28" fmla="*/ 178043 w 1091998"/>
              <a:gd name="connsiteY28" fmla="*/ 771562 h 785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091998" h="785226">
                <a:moveTo>
                  <a:pt x="1091998" y="0"/>
                </a:moveTo>
                <a:cubicBezTo>
                  <a:pt x="965595" y="101130"/>
                  <a:pt x="1085217" y="8237"/>
                  <a:pt x="997042" y="71221"/>
                </a:cubicBezTo>
                <a:cubicBezTo>
                  <a:pt x="980944" y="82720"/>
                  <a:pt x="965770" y="95486"/>
                  <a:pt x="949564" y="106831"/>
                </a:cubicBezTo>
                <a:cubicBezTo>
                  <a:pt x="926191" y="123193"/>
                  <a:pt x="901172" y="137193"/>
                  <a:pt x="878347" y="154312"/>
                </a:cubicBezTo>
                <a:cubicBezTo>
                  <a:pt x="846695" y="178052"/>
                  <a:pt x="816310" y="203584"/>
                  <a:pt x="783390" y="225533"/>
                </a:cubicBezTo>
                <a:cubicBezTo>
                  <a:pt x="771521" y="233447"/>
                  <a:pt x="758921" y="240362"/>
                  <a:pt x="747782" y="249274"/>
                </a:cubicBezTo>
                <a:cubicBezTo>
                  <a:pt x="739043" y="256265"/>
                  <a:pt x="733093" y="266431"/>
                  <a:pt x="724042" y="273014"/>
                </a:cubicBezTo>
                <a:cubicBezTo>
                  <a:pt x="689431" y="298187"/>
                  <a:pt x="652825" y="320495"/>
                  <a:pt x="617217" y="344235"/>
                </a:cubicBezTo>
                <a:lnTo>
                  <a:pt x="510391" y="415456"/>
                </a:lnTo>
                <a:lnTo>
                  <a:pt x="474782" y="439197"/>
                </a:lnTo>
                <a:cubicBezTo>
                  <a:pt x="462912" y="447110"/>
                  <a:pt x="449260" y="452849"/>
                  <a:pt x="439173" y="462937"/>
                </a:cubicBezTo>
                <a:cubicBezTo>
                  <a:pt x="383753" y="518362"/>
                  <a:pt x="425797" y="480971"/>
                  <a:pt x="367956" y="522288"/>
                </a:cubicBezTo>
                <a:cubicBezTo>
                  <a:pt x="351858" y="533787"/>
                  <a:pt x="337254" y="547414"/>
                  <a:pt x="320478" y="557899"/>
                </a:cubicBezTo>
                <a:cubicBezTo>
                  <a:pt x="286954" y="578853"/>
                  <a:pt x="272006" y="581970"/>
                  <a:pt x="237391" y="593509"/>
                </a:cubicBezTo>
                <a:cubicBezTo>
                  <a:pt x="225522" y="601422"/>
                  <a:pt x="212922" y="608337"/>
                  <a:pt x="201783" y="617249"/>
                </a:cubicBezTo>
                <a:cubicBezTo>
                  <a:pt x="193044" y="624240"/>
                  <a:pt x="187355" y="634782"/>
                  <a:pt x="178043" y="640990"/>
                </a:cubicBezTo>
                <a:cubicBezTo>
                  <a:pt x="163321" y="650805"/>
                  <a:pt x="146032" y="656137"/>
                  <a:pt x="130565" y="664730"/>
                </a:cubicBezTo>
                <a:cubicBezTo>
                  <a:pt x="110398" y="675935"/>
                  <a:pt x="90781" y="688113"/>
                  <a:pt x="71218" y="700341"/>
                </a:cubicBezTo>
                <a:cubicBezTo>
                  <a:pt x="59121" y="707902"/>
                  <a:pt x="48369" y="717701"/>
                  <a:pt x="35609" y="724081"/>
                </a:cubicBezTo>
                <a:cubicBezTo>
                  <a:pt x="24418" y="729677"/>
                  <a:pt x="11870" y="731994"/>
                  <a:pt x="0" y="735951"/>
                </a:cubicBezTo>
                <a:cubicBezTo>
                  <a:pt x="3957" y="720124"/>
                  <a:pt x="7182" y="704097"/>
                  <a:pt x="11870" y="688471"/>
                </a:cubicBezTo>
                <a:cubicBezTo>
                  <a:pt x="19060" y="664502"/>
                  <a:pt x="30702" y="641788"/>
                  <a:pt x="35609" y="617249"/>
                </a:cubicBezTo>
                <a:cubicBezTo>
                  <a:pt x="39565" y="597466"/>
                  <a:pt x="47478" y="537724"/>
                  <a:pt x="47478" y="557899"/>
                </a:cubicBezTo>
                <a:cubicBezTo>
                  <a:pt x="47478" y="589799"/>
                  <a:pt x="41315" y="621475"/>
                  <a:pt x="35609" y="652860"/>
                </a:cubicBezTo>
                <a:cubicBezTo>
                  <a:pt x="33371" y="665171"/>
                  <a:pt x="27176" y="676440"/>
                  <a:pt x="23739" y="688471"/>
                </a:cubicBezTo>
                <a:cubicBezTo>
                  <a:pt x="19258" y="704157"/>
                  <a:pt x="15826" y="720124"/>
                  <a:pt x="11870" y="735951"/>
                </a:cubicBezTo>
                <a:cubicBezTo>
                  <a:pt x="15826" y="751778"/>
                  <a:pt x="10688" y="773643"/>
                  <a:pt x="23739" y="783432"/>
                </a:cubicBezTo>
                <a:cubicBezTo>
                  <a:pt x="33748" y="790939"/>
                  <a:pt x="46873" y="772522"/>
                  <a:pt x="59348" y="771562"/>
                </a:cubicBezTo>
                <a:cubicBezTo>
                  <a:pt x="98796" y="768527"/>
                  <a:pt x="138478" y="771562"/>
                  <a:pt x="178043" y="771562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2" name="Freeform 31"/>
          <p:cNvSpPr/>
          <p:nvPr/>
        </p:nvSpPr>
        <p:spPr>
          <a:xfrm>
            <a:off x="3939038" y="3157469"/>
            <a:ext cx="417085" cy="534159"/>
          </a:xfrm>
          <a:custGeom>
            <a:avLst/>
            <a:gdLst>
              <a:gd name="connsiteX0" fmla="*/ 417085 w 417085"/>
              <a:gd name="connsiteY0" fmla="*/ 0 h 534159"/>
              <a:gd name="connsiteX1" fmla="*/ 381476 w 417085"/>
              <a:gd name="connsiteY1" fmla="*/ 59351 h 534159"/>
              <a:gd name="connsiteX2" fmla="*/ 310259 w 417085"/>
              <a:gd name="connsiteY2" fmla="*/ 178053 h 534159"/>
              <a:gd name="connsiteX3" fmla="*/ 286520 w 417085"/>
              <a:gd name="connsiteY3" fmla="*/ 201794 h 534159"/>
              <a:gd name="connsiteX4" fmla="*/ 239042 w 417085"/>
              <a:gd name="connsiteY4" fmla="*/ 273015 h 534159"/>
              <a:gd name="connsiteX5" fmla="*/ 167824 w 417085"/>
              <a:gd name="connsiteY5" fmla="*/ 356106 h 534159"/>
              <a:gd name="connsiteX6" fmla="*/ 132216 w 417085"/>
              <a:gd name="connsiteY6" fmla="*/ 391717 h 534159"/>
              <a:gd name="connsiteX7" fmla="*/ 84737 w 417085"/>
              <a:gd name="connsiteY7" fmla="*/ 462938 h 534159"/>
              <a:gd name="connsiteX8" fmla="*/ 25390 w 417085"/>
              <a:gd name="connsiteY8" fmla="*/ 534159 h 534159"/>
              <a:gd name="connsiteX9" fmla="*/ 1651 w 417085"/>
              <a:gd name="connsiteY9" fmla="*/ 379846 h 534159"/>
              <a:gd name="connsiteX10" fmla="*/ 25390 w 417085"/>
              <a:gd name="connsiteY10" fmla="*/ 427327 h 534159"/>
              <a:gd name="connsiteX11" fmla="*/ 37259 w 417085"/>
              <a:gd name="connsiteY11" fmla="*/ 522289 h 534159"/>
              <a:gd name="connsiteX12" fmla="*/ 72868 w 417085"/>
              <a:gd name="connsiteY12" fmla="*/ 510418 h 534159"/>
              <a:gd name="connsiteX13" fmla="*/ 108477 w 417085"/>
              <a:gd name="connsiteY13" fmla="*/ 486678 h 534159"/>
              <a:gd name="connsiteX14" fmla="*/ 144085 w 417085"/>
              <a:gd name="connsiteY14" fmla="*/ 474808 h 534159"/>
              <a:gd name="connsiteX15" fmla="*/ 203433 w 417085"/>
              <a:gd name="connsiteY15" fmla="*/ 451068 h 534159"/>
              <a:gd name="connsiteX16" fmla="*/ 286520 w 417085"/>
              <a:gd name="connsiteY16" fmla="*/ 427327 h 534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17085" h="534159">
                <a:moveTo>
                  <a:pt x="417085" y="0"/>
                </a:moveTo>
                <a:cubicBezTo>
                  <a:pt x="405215" y="19784"/>
                  <a:pt x="392680" y="39183"/>
                  <a:pt x="381476" y="59351"/>
                </a:cubicBezTo>
                <a:cubicBezTo>
                  <a:pt x="358059" y="101504"/>
                  <a:pt x="346459" y="141850"/>
                  <a:pt x="310259" y="178053"/>
                </a:cubicBezTo>
                <a:cubicBezTo>
                  <a:pt x="302346" y="185967"/>
                  <a:pt x="293234" y="192841"/>
                  <a:pt x="286520" y="201794"/>
                </a:cubicBezTo>
                <a:cubicBezTo>
                  <a:pt x="269402" y="224620"/>
                  <a:pt x="259217" y="252840"/>
                  <a:pt x="239042" y="273015"/>
                </a:cubicBezTo>
                <a:cubicBezTo>
                  <a:pt x="96409" y="415654"/>
                  <a:pt x="258197" y="247651"/>
                  <a:pt x="167824" y="356106"/>
                </a:cubicBezTo>
                <a:cubicBezTo>
                  <a:pt x="157078" y="369002"/>
                  <a:pt x="142522" y="378466"/>
                  <a:pt x="132216" y="391717"/>
                </a:cubicBezTo>
                <a:cubicBezTo>
                  <a:pt x="114700" y="414239"/>
                  <a:pt x="101856" y="440112"/>
                  <a:pt x="84737" y="462938"/>
                </a:cubicBezTo>
                <a:cubicBezTo>
                  <a:pt x="42415" y="519371"/>
                  <a:pt x="63117" y="496429"/>
                  <a:pt x="25390" y="534159"/>
                </a:cubicBezTo>
                <a:cubicBezTo>
                  <a:pt x="14513" y="490651"/>
                  <a:pt x="-5945" y="417826"/>
                  <a:pt x="1651" y="379846"/>
                </a:cubicBezTo>
                <a:cubicBezTo>
                  <a:pt x="5121" y="362495"/>
                  <a:pt x="17477" y="411500"/>
                  <a:pt x="25390" y="427327"/>
                </a:cubicBezTo>
                <a:cubicBezTo>
                  <a:pt x="29346" y="458981"/>
                  <a:pt x="21433" y="494591"/>
                  <a:pt x="37259" y="522289"/>
                </a:cubicBezTo>
                <a:cubicBezTo>
                  <a:pt x="43466" y="533152"/>
                  <a:pt x="61677" y="516014"/>
                  <a:pt x="72868" y="510418"/>
                </a:cubicBezTo>
                <a:cubicBezTo>
                  <a:pt x="85627" y="504038"/>
                  <a:pt x="95717" y="493058"/>
                  <a:pt x="108477" y="486678"/>
                </a:cubicBezTo>
                <a:cubicBezTo>
                  <a:pt x="119667" y="481083"/>
                  <a:pt x="132370" y="479201"/>
                  <a:pt x="144085" y="474808"/>
                </a:cubicBezTo>
                <a:cubicBezTo>
                  <a:pt x="164035" y="467326"/>
                  <a:pt x="183409" y="458350"/>
                  <a:pt x="203433" y="451068"/>
                </a:cubicBezTo>
                <a:cubicBezTo>
                  <a:pt x="272158" y="426076"/>
                  <a:pt x="250614" y="427327"/>
                  <a:pt x="286520" y="42732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3" name="Freeform 32"/>
          <p:cNvSpPr/>
          <p:nvPr/>
        </p:nvSpPr>
        <p:spPr>
          <a:xfrm>
            <a:off x="4640587" y="3264301"/>
            <a:ext cx="273404" cy="577071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5" name="Freeform 34"/>
          <p:cNvSpPr/>
          <p:nvPr/>
        </p:nvSpPr>
        <p:spPr>
          <a:xfrm>
            <a:off x="5056426" y="3109989"/>
            <a:ext cx="878346" cy="749283"/>
          </a:xfrm>
          <a:custGeom>
            <a:avLst/>
            <a:gdLst>
              <a:gd name="connsiteX0" fmla="*/ 0 w 878346"/>
              <a:gd name="connsiteY0" fmla="*/ 0 h 749283"/>
              <a:gd name="connsiteX1" fmla="*/ 59347 w 878346"/>
              <a:gd name="connsiteY1" fmla="*/ 59351 h 749283"/>
              <a:gd name="connsiteX2" fmla="*/ 94956 w 878346"/>
              <a:gd name="connsiteY2" fmla="*/ 83091 h 749283"/>
              <a:gd name="connsiteX3" fmla="*/ 166173 w 878346"/>
              <a:gd name="connsiteY3" fmla="*/ 154312 h 749283"/>
              <a:gd name="connsiteX4" fmla="*/ 261130 w 878346"/>
              <a:gd name="connsiteY4" fmla="*/ 249274 h 749283"/>
              <a:gd name="connsiteX5" fmla="*/ 320477 w 878346"/>
              <a:gd name="connsiteY5" fmla="*/ 308625 h 749283"/>
              <a:gd name="connsiteX6" fmla="*/ 344217 w 878346"/>
              <a:gd name="connsiteY6" fmla="*/ 332365 h 749283"/>
              <a:gd name="connsiteX7" fmla="*/ 403564 w 878346"/>
              <a:gd name="connsiteY7" fmla="*/ 403586 h 749283"/>
              <a:gd name="connsiteX8" fmla="*/ 451042 w 878346"/>
              <a:gd name="connsiteY8" fmla="*/ 474807 h 749283"/>
              <a:gd name="connsiteX9" fmla="*/ 557868 w 878346"/>
              <a:gd name="connsiteY9" fmla="*/ 546028 h 749283"/>
              <a:gd name="connsiteX10" fmla="*/ 629086 w 878346"/>
              <a:gd name="connsiteY10" fmla="*/ 593509 h 749283"/>
              <a:gd name="connsiteX11" fmla="*/ 664694 w 878346"/>
              <a:gd name="connsiteY11" fmla="*/ 605379 h 749283"/>
              <a:gd name="connsiteX12" fmla="*/ 688433 w 878346"/>
              <a:gd name="connsiteY12" fmla="*/ 629120 h 749283"/>
              <a:gd name="connsiteX13" fmla="*/ 712172 w 878346"/>
              <a:gd name="connsiteY13" fmla="*/ 664730 h 749283"/>
              <a:gd name="connsiteX14" fmla="*/ 747781 w 878346"/>
              <a:gd name="connsiteY14" fmla="*/ 676600 h 749283"/>
              <a:gd name="connsiteX15" fmla="*/ 771520 w 878346"/>
              <a:gd name="connsiteY15" fmla="*/ 700341 h 749283"/>
              <a:gd name="connsiteX16" fmla="*/ 807129 w 878346"/>
              <a:gd name="connsiteY16" fmla="*/ 664730 h 749283"/>
              <a:gd name="connsiteX17" fmla="*/ 842737 w 878346"/>
              <a:gd name="connsiteY17" fmla="*/ 546028 h 749283"/>
              <a:gd name="connsiteX18" fmla="*/ 866476 w 878346"/>
              <a:gd name="connsiteY18" fmla="*/ 510418 h 749283"/>
              <a:gd name="connsiteX19" fmla="*/ 878346 w 878346"/>
              <a:gd name="connsiteY19" fmla="*/ 474807 h 749283"/>
              <a:gd name="connsiteX20" fmla="*/ 830868 w 878346"/>
              <a:gd name="connsiteY20" fmla="*/ 569769 h 749283"/>
              <a:gd name="connsiteX21" fmla="*/ 759651 w 878346"/>
              <a:gd name="connsiteY21" fmla="*/ 676600 h 749283"/>
              <a:gd name="connsiteX22" fmla="*/ 735911 w 878346"/>
              <a:gd name="connsiteY22" fmla="*/ 712211 h 749283"/>
              <a:gd name="connsiteX23" fmla="*/ 724042 w 878346"/>
              <a:gd name="connsiteY23" fmla="*/ 747821 h 749283"/>
              <a:gd name="connsiteX24" fmla="*/ 688433 w 878346"/>
              <a:gd name="connsiteY24" fmla="*/ 735951 h 749283"/>
              <a:gd name="connsiteX25" fmla="*/ 617216 w 878346"/>
              <a:gd name="connsiteY25" fmla="*/ 700341 h 749283"/>
              <a:gd name="connsiteX26" fmla="*/ 593477 w 878346"/>
              <a:gd name="connsiteY26" fmla="*/ 676600 h 749283"/>
              <a:gd name="connsiteX27" fmla="*/ 498521 w 878346"/>
              <a:gd name="connsiteY27" fmla="*/ 652860 h 749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78346" h="749283">
                <a:moveTo>
                  <a:pt x="0" y="0"/>
                </a:moveTo>
                <a:cubicBezTo>
                  <a:pt x="19782" y="19784"/>
                  <a:pt x="38292" y="40927"/>
                  <a:pt x="59347" y="59351"/>
                </a:cubicBezTo>
                <a:cubicBezTo>
                  <a:pt x="70083" y="68745"/>
                  <a:pt x="84294" y="73613"/>
                  <a:pt x="94956" y="83091"/>
                </a:cubicBezTo>
                <a:cubicBezTo>
                  <a:pt x="120048" y="105396"/>
                  <a:pt x="142434" y="130572"/>
                  <a:pt x="166173" y="154312"/>
                </a:cubicBezTo>
                <a:lnTo>
                  <a:pt x="261130" y="249274"/>
                </a:lnTo>
                <a:lnTo>
                  <a:pt x="320477" y="308625"/>
                </a:lnTo>
                <a:cubicBezTo>
                  <a:pt x="328390" y="316538"/>
                  <a:pt x="338010" y="323053"/>
                  <a:pt x="344217" y="332365"/>
                </a:cubicBezTo>
                <a:cubicBezTo>
                  <a:pt x="429042" y="459612"/>
                  <a:pt x="296947" y="266499"/>
                  <a:pt x="403564" y="403586"/>
                </a:cubicBezTo>
                <a:cubicBezTo>
                  <a:pt x="421080" y="426108"/>
                  <a:pt x="427302" y="458980"/>
                  <a:pt x="451042" y="474807"/>
                </a:cubicBezTo>
                <a:lnTo>
                  <a:pt x="557868" y="546028"/>
                </a:lnTo>
                <a:lnTo>
                  <a:pt x="629086" y="593509"/>
                </a:lnTo>
                <a:lnTo>
                  <a:pt x="664694" y="605379"/>
                </a:lnTo>
                <a:cubicBezTo>
                  <a:pt x="672607" y="613293"/>
                  <a:pt x="681442" y="620381"/>
                  <a:pt x="688433" y="629120"/>
                </a:cubicBezTo>
                <a:cubicBezTo>
                  <a:pt x="697344" y="640260"/>
                  <a:pt x="701032" y="655818"/>
                  <a:pt x="712172" y="664730"/>
                </a:cubicBezTo>
                <a:cubicBezTo>
                  <a:pt x="721942" y="672546"/>
                  <a:pt x="735911" y="672643"/>
                  <a:pt x="747781" y="676600"/>
                </a:cubicBezTo>
                <a:cubicBezTo>
                  <a:pt x="755694" y="684514"/>
                  <a:pt x="760546" y="702536"/>
                  <a:pt x="771520" y="700341"/>
                </a:cubicBezTo>
                <a:cubicBezTo>
                  <a:pt x="787981" y="697049"/>
                  <a:pt x="798977" y="679404"/>
                  <a:pt x="807129" y="664730"/>
                </a:cubicBezTo>
                <a:cubicBezTo>
                  <a:pt x="856998" y="574961"/>
                  <a:pt x="811127" y="619789"/>
                  <a:pt x="842737" y="546028"/>
                </a:cubicBezTo>
                <a:cubicBezTo>
                  <a:pt x="848356" y="532916"/>
                  <a:pt x="860096" y="523178"/>
                  <a:pt x="866476" y="510418"/>
                </a:cubicBezTo>
                <a:cubicBezTo>
                  <a:pt x="872072" y="499226"/>
                  <a:pt x="878346" y="462295"/>
                  <a:pt x="878346" y="474807"/>
                </a:cubicBezTo>
                <a:cubicBezTo>
                  <a:pt x="878346" y="521562"/>
                  <a:pt x="856052" y="533391"/>
                  <a:pt x="830868" y="569769"/>
                </a:cubicBezTo>
                <a:cubicBezTo>
                  <a:pt x="806508" y="604958"/>
                  <a:pt x="783390" y="640990"/>
                  <a:pt x="759651" y="676600"/>
                </a:cubicBezTo>
                <a:lnTo>
                  <a:pt x="735911" y="712211"/>
                </a:lnTo>
                <a:cubicBezTo>
                  <a:pt x="731955" y="724081"/>
                  <a:pt x="735233" y="742225"/>
                  <a:pt x="724042" y="747821"/>
                </a:cubicBezTo>
                <a:cubicBezTo>
                  <a:pt x="712851" y="753417"/>
                  <a:pt x="699624" y="741547"/>
                  <a:pt x="688433" y="735951"/>
                </a:cubicBezTo>
                <a:cubicBezTo>
                  <a:pt x="596395" y="689930"/>
                  <a:pt x="706721" y="730177"/>
                  <a:pt x="617216" y="700341"/>
                </a:cubicBezTo>
                <a:cubicBezTo>
                  <a:pt x="609303" y="692427"/>
                  <a:pt x="603487" y="681605"/>
                  <a:pt x="593477" y="676600"/>
                </a:cubicBezTo>
                <a:cubicBezTo>
                  <a:pt x="540996" y="650358"/>
                  <a:pt x="538985" y="652860"/>
                  <a:pt x="498521" y="65286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6" name="Freeform 35"/>
          <p:cNvSpPr/>
          <p:nvPr/>
        </p:nvSpPr>
        <p:spPr>
          <a:xfrm>
            <a:off x="5495366" y="4617502"/>
            <a:ext cx="486884" cy="664731"/>
          </a:xfrm>
          <a:custGeom>
            <a:avLst/>
            <a:gdLst>
              <a:gd name="connsiteX0" fmla="*/ 486884 w 486884"/>
              <a:gd name="connsiteY0" fmla="*/ 0 h 664731"/>
              <a:gd name="connsiteX1" fmla="*/ 439406 w 486884"/>
              <a:gd name="connsiteY1" fmla="*/ 59351 h 664731"/>
              <a:gd name="connsiteX2" fmla="*/ 427536 w 486884"/>
              <a:gd name="connsiteY2" fmla="*/ 94962 h 664731"/>
              <a:gd name="connsiteX3" fmla="*/ 403797 w 486884"/>
              <a:gd name="connsiteY3" fmla="*/ 142443 h 664731"/>
              <a:gd name="connsiteX4" fmla="*/ 368189 w 486884"/>
              <a:gd name="connsiteY4" fmla="*/ 189923 h 664731"/>
              <a:gd name="connsiteX5" fmla="*/ 320711 w 486884"/>
              <a:gd name="connsiteY5" fmla="*/ 261144 h 664731"/>
              <a:gd name="connsiteX6" fmla="*/ 261363 w 486884"/>
              <a:gd name="connsiteY6" fmla="*/ 332366 h 664731"/>
              <a:gd name="connsiteX7" fmla="*/ 213885 w 486884"/>
              <a:gd name="connsiteY7" fmla="*/ 403587 h 664731"/>
              <a:gd name="connsiteX8" fmla="*/ 142667 w 486884"/>
              <a:gd name="connsiteY8" fmla="*/ 474808 h 664731"/>
              <a:gd name="connsiteX9" fmla="*/ 107059 w 486884"/>
              <a:gd name="connsiteY9" fmla="*/ 510418 h 664731"/>
              <a:gd name="connsiteX10" fmla="*/ 71450 w 486884"/>
              <a:gd name="connsiteY10" fmla="*/ 557899 h 664731"/>
              <a:gd name="connsiteX11" fmla="*/ 23972 w 486884"/>
              <a:gd name="connsiteY11" fmla="*/ 629120 h 664731"/>
              <a:gd name="connsiteX12" fmla="*/ 12102 w 486884"/>
              <a:gd name="connsiteY12" fmla="*/ 664731 h 664731"/>
              <a:gd name="connsiteX13" fmla="*/ 233 w 486884"/>
              <a:gd name="connsiteY13" fmla="*/ 629120 h 664731"/>
              <a:gd name="connsiteX14" fmla="*/ 23972 w 486884"/>
              <a:gd name="connsiteY14" fmla="*/ 415457 h 664731"/>
              <a:gd name="connsiteX15" fmla="*/ 12102 w 486884"/>
              <a:gd name="connsiteY15" fmla="*/ 640990 h 664731"/>
              <a:gd name="connsiteX16" fmla="*/ 71450 w 486884"/>
              <a:gd name="connsiteY16" fmla="*/ 629120 h 664731"/>
              <a:gd name="connsiteX17" fmla="*/ 154537 w 486884"/>
              <a:gd name="connsiteY17" fmla="*/ 593510 h 664731"/>
              <a:gd name="connsiteX18" fmla="*/ 202015 w 486884"/>
              <a:gd name="connsiteY18" fmla="*/ 569769 h 664731"/>
              <a:gd name="connsiteX19" fmla="*/ 285102 w 486884"/>
              <a:gd name="connsiteY19" fmla="*/ 581639 h 664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86884" h="664731">
                <a:moveTo>
                  <a:pt x="486884" y="0"/>
                </a:moveTo>
                <a:cubicBezTo>
                  <a:pt x="471058" y="19784"/>
                  <a:pt x="452833" y="37867"/>
                  <a:pt x="439406" y="59351"/>
                </a:cubicBezTo>
                <a:cubicBezTo>
                  <a:pt x="432775" y="69962"/>
                  <a:pt x="432465" y="83461"/>
                  <a:pt x="427536" y="94962"/>
                </a:cubicBezTo>
                <a:cubicBezTo>
                  <a:pt x="420566" y="111226"/>
                  <a:pt x="413175" y="127437"/>
                  <a:pt x="403797" y="142443"/>
                </a:cubicBezTo>
                <a:cubicBezTo>
                  <a:pt x="393313" y="159219"/>
                  <a:pt x="379533" y="173716"/>
                  <a:pt x="368189" y="189923"/>
                </a:cubicBezTo>
                <a:cubicBezTo>
                  <a:pt x="351828" y="213298"/>
                  <a:pt x="340886" y="240969"/>
                  <a:pt x="320711" y="261144"/>
                </a:cubicBezTo>
                <a:cubicBezTo>
                  <a:pt x="288302" y="293555"/>
                  <a:pt x="294283" y="285335"/>
                  <a:pt x="261363" y="332366"/>
                </a:cubicBezTo>
                <a:cubicBezTo>
                  <a:pt x="245002" y="355741"/>
                  <a:pt x="234060" y="383412"/>
                  <a:pt x="213885" y="403587"/>
                </a:cubicBezTo>
                <a:lnTo>
                  <a:pt x="142667" y="474808"/>
                </a:lnTo>
                <a:cubicBezTo>
                  <a:pt x="130798" y="486678"/>
                  <a:pt x="117130" y="496989"/>
                  <a:pt x="107059" y="510418"/>
                </a:cubicBezTo>
                <a:cubicBezTo>
                  <a:pt x="95189" y="526245"/>
                  <a:pt x="82795" y="541692"/>
                  <a:pt x="71450" y="557899"/>
                </a:cubicBezTo>
                <a:cubicBezTo>
                  <a:pt x="55089" y="581274"/>
                  <a:pt x="32994" y="602052"/>
                  <a:pt x="23972" y="629120"/>
                </a:cubicBezTo>
                <a:lnTo>
                  <a:pt x="12102" y="664731"/>
                </a:lnTo>
                <a:cubicBezTo>
                  <a:pt x="8146" y="652861"/>
                  <a:pt x="233" y="641632"/>
                  <a:pt x="233" y="629120"/>
                </a:cubicBezTo>
                <a:cubicBezTo>
                  <a:pt x="233" y="476686"/>
                  <a:pt x="-4036" y="499482"/>
                  <a:pt x="23972" y="415457"/>
                </a:cubicBezTo>
                <a:cubicBezTo>
                  <a:pt x="20015" y="490635"/>
                  <a:pt x="-4228" y="567501"/>
                  <a:pt x="12102" y="640990"/>
                </a:cubicBezTo>
                <a:cubicBezTo>
                  <a:pt x="16478" y="660684"/>
                  <a:pt x="52560" y="636204"/>
                  <a:pt x="71450" y="629120"/>
                </a:cubicBezTo>
                <a:cubicBezTo>
                  <a:pt x="235392" y="567640"/>
                  <a:pt x="-38011" y="641649"/>
                  <a:pt x="154537" y="593510"/>
                </a:cubicBezTo>
                <a:cubicBezTo>
                  <a:pt x="170363" y="585596"/>
                  <a:pt x="184393" y="571371"/>
                  <a:pt x="202015" y="569769"/>
                </a:cubicBezTo>
                <a:cubicBezTo>
                  <a:pt x="229877" y="567236"/>
                  <a:pt x="285102" y="581639"/>
                  <a:pt x="285102" y="581639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7" name="Freeform 36"/>
          <p:cNvSpPr/>
          <p:nvPr/>
        </p:nvSpPr>
        <p:spPr>
          <a:xfrm>
            <a:off x="6457032" y="4641243"/>
            <a:ext cx="617216" cy="652860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39" name="Freeform 38"/>
          <p:cNvSpPr/>
          <p:nvPr/>
        </p:nvSpPr>
        <p:spPr>
          <a:xfrm>
            <a:off x="664694" y="2860715"/>
            <a:ext cx="367956" cy="819043"/>
          </a:xfrm>
          <a:custGeom>
            <a:avLst/>
            <a:gdLst>
              <a:gd name="connsiteX0" fmla="*/ 367956 w 367956"/>
              <a:gd name="connsiteY0" fmla="*/ 0 h 819043"/>
              <a:gd name="connsiteX1" fmla="*/ 320478 w 367956"/>
              <a:gd name="connsiteY1" fmla="*/ 71221 h 819043"/>
              <a:gd name="connsiteX2" fmla="*/ 308609 w 367956"/>
              <a:gd name="connsiteY2" fmla="*/ 106832 h 819043"/>
              <a:gd name="connsiteX3" fmla="*/ 284870 w 367956"/>
              <a:gd name="connsiteY3" fmla="*/ 166182 h 819043"/>
              <a:gd name="connsiteX4" fmla="*/ 273000 w 367956"/>
              <a:gd name="connsiteY4" fmla="*/ 213663 h 819043"/>
              <a:gd name="connsiteX5" fmla="*/ 237391 w 367956"/>
              <a:gd name="connsiteY5" fmla="*/ 308625 h 819043"/>
              <a:gd name="connsiteX6" fmla="*/ 225522 w 367956"/>
              <a:gd name="connsiteY6" fmla="*/ 367976 h 819043"/>
              <a:gd name="connsiteX7" fmla="*/ 201783 w 367956"/>
              <a:gd name="connsiteY7" fmla="*/ 415456 h 819043"/>
              <a:gd name="connsiteX8" fmla="*/ 178044 w 367956"/>
              <a:gd name="connsiteY8" fmla="*/ 486677 h 819043"/>
              <a:gd name="connsiteX9" fmla="*/ 166174 w 367956"/>
              <a:gd name="connsiteY9" fmla="*/ 522288 h 819043"/>
              <a:gd name="connsiteX10" fmla="*/ 154305 w 367956"/>
              <a:gd name="connsiteY10" fmla="*/ 557899 h 819043"/>
              <a:gd name="connsiteX11" fmla="*/ 130565 w 367956"/>
              <a:gd name="connsiteY11" fmla="*/ 581639 h 819043"/>
              <a:gd name="connsiteX12" fmla="*/ 94957 w 367956"/>
              <a:gd name="connsiteY12" fmla="*/ 652860 h 819043"/>
              <a:gd name="connsiteX13" fmla="*/ 71218 w 367956"/>
              <a:gd name="connsiteY13" fmla="*/ 735951 h 819043"/>
              <a:gd name="connsiteX14" fmla="*/ 47479 w 367956"/>
              <a:gd name="connsiteY14" fmla="*/ 807172 h 819043"/>
              <a:gd name="connsiteX15" fmla="*/ 23740 w 367956"/>
              <a:gd name="connsiteY15" fmla="*/ 712211 h 819043"/>
              <a:gd name="connsiteX16" fmla="*/ 0 w 367956"/>
              <a:gd name="connsiteY16" fmla="*/ 581639 h 819043"/>
              <a:gd name="connsiteX17" fmla="*/ 11870 w 367956"/>
              <a:gd name="connsiteY17" fmla="*/ 629120 h 819043"/>
              <a:gd name="connsiteX18" fmla="*/ 23740 w 367956"/>
              <a:gd name="connsiteY18" fmla="*/ 700341 h 819043"/>
              <a:gd name="connsiteX19" fmla="*/ 47479 w 367956"/>
              <a:gd name="connsiteY19" fmla="*/ 819043 h 819043"/>
              <a:gd name="connsiteX20" fmla="*/ 118696 w 367956"/>
              <a:gd name="connsiteY20" fmla="*/ 771562 h 819043"/>
              <a:gd name="connsiteX21" fmla="*/ 225522 w 367956"/>
              <a:gd name="connsiteY21" fmla="*/ 700341 h 819043"/>
              <a:gd name="connsiteX22" fmla="*/ 273000 w 367956"/>
              <a:gd name="connsiteY22" fmla="*/ 664730 h 81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67956" h="819043">
                <a:moveTo>
                  <a:pt x="367956" y="0"/>
                </a:moveTo>
                <a:cubicBezTo>
                  <a:pt x="352130" y="23740"/>
                  <a:pt x="334334" y="46279"/>
                  <a:pt x="320478" y="71221"/>
                </a:cubicBezTo>
                <a:cubicBezTo>
                  <a:pt x="314402" y="82159"/>
                  <a:pt x="313002" y="95116"/>
                  <a:pt x="308609" y="106832"/>
                </a:cubicBezTo>
                <a:cubicBezTo>
                  <a:pt x="301128" y="126783"/>
                  <a:pt x="291608" y="145968"/>
                  <a:pt x="284870" y="166182"/>
                </a:cubicBezTo>
                <a:cubicBezTo>
                  <a:pt x="279711" y="181659"/>
                  <a:pt x="278159" y="198186"/>
                  <a:pt x="273000" y="213663"/>
                </a:cubicBezTo>
                <a:cubicBezTo>
                  <a:pt x="262112" y="246327"/>
                  <a:pt x="245723" y="275293"/>
                  <a:pt x="237391" y="308625"/>
                </a:cubicBezTo>
                <a:cubicBezTo>
                  <a:pt x="232498" y="328198"/>
                  <a:pt x="231902" y="348836"/>
                  <a:pt x="225522" y="367976"/>
                </a:cubicBezTo>
                <a:cubicBezTo>
                  <a:pt x="219927" y="384763"/>
                  <a:pt x="208354" y="399027"/>
                  <a:pt x="201783" y="415456"/>
                </a:cubicBezTo>
                <a:cubicBezTo>
                  <a:pt x="192490" y="438691"/>
                  <a:pt x="185957" y="462937"/>
                  <a:pt x="178044" y="486677"/>
                </a:cubicBezTo>
                <a:lnTo>
                  <a:pt x="166174" y="522288"/>
                </a:lnTo>
                <a:cubicBezTo>
                  <a:pt x="162218" y="534158"/>
                  <a:pt x="163153" y="549051"/>
                  <a:pt x="154305" y="557899"/>
                </a:cubicBezTo>
                <a:lnTo>
                  <a:pt x="130565" y="581639"/>
                </a:lnTo>
                <a:cubicBezTo>
                  <a:pt x="100734" y="671142"/>
                  <a:pt x="140973" y="560824"/>
                  <a:pt x="94957" y="652860"/>
                </a:cubicBezTo>
                <a:cubicBezTo>
                  <a:pt x="84983" y="672809"/>
                  <a:pt x="76924" y="716930"/>
                  <a:pt x="71218" y="735951"/>
                </a:cubicBezTo>
                <a:cubicBezTo>
                  <a:pt x="64028" y="759920"/>
                  <a:pt x="47479" y="807172"/>
                  <a:pt x="47479" y="807172"/>
                </a:cubicBezTo>
                <a:cubicBezTo>
                  <a:pt x="26267" y="743537"/>
                  <a:pt x="42838" y="798158"/>
                  <a:pt x="23740" y="712211"/>
                </a:cubicBezTo>
                <a:cubicBezTo>
                  <a:pt x="13351" y="665458"/>
                  <a:pt x="0" y="633082"/>
                  <a:pt x="0" y="581639"/>
                </a:cubicBezTo>
                <a:cubicBezTo>
                  <a:pt x="0" y="565325"/>
                  <a:pt x="8671" y="613123"/>
                  <a:pt x="11870" y="629120"/>
                </a:cubicBezTo>
                <a:cubicBezTo>
                  <a:pt x="16590" y="652720"/>
                  <a:pt x="19305" y="676685"/>
                  <a:pt x="23740" y="700341"/>
                </a:cubicBezTo>
                <a:cubicBezTo>
                  <a:pt x="31176" y="740001"/>
                  <a:pt x="47479" y="819043"/>
                  <a:pt x="47479" y="819043"/>
                </a:cubicBezTo>
                <a:cubicBezTo>
                  <a:pt x="115579" y="796340"/>
                  <a:pt x="52013" y="823429"/>
                  <a:pt x="118696" y="771562"/>
                </a:cubicBezTo>
                <a:cubicBezTo>
                  <a:pt x="118721" y="771543"/>
                  <a:pt x="207705" y="712220"/>
                  <a:pt x="225522" y="700341"/>
                </a:cubicBezTo>
                <a:cubicBezTo>
                  <a:pt x="265783" y="673499"/>
                  <a:pt x="251044" y="686686"/>
                  <a:pt x="273000" y="66473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0" name="Freeform 39"/>
          <p:cNvSpPr/>
          <p:nvPr/>
        </p:nvSpPr>
        <p:spPr>
          <a:xfrm>
            <a:off x="1495563" y="2884455"/>
            <a:ext cx="308746" cy="759692"/>
          </a:xfrm>
          <a:custGeom>
            <a:avLst/>
            <a:gdLst>
              <a:gd name="connsiteX0" fmla="*/ 0 w 308746"/>
              <a:gd name="connsiteY0" fmla="*/ 0 h 759692"/>
              <a:gd name="connsiteX1" fmla="*/ 59347 w 308746"/>
              <a:gd name="connsiteY1" fmla="*/ 225534 h 759692"/>
              <a:gd name="connsiteX2" fmla="*/ 118695 w 308746"/>
              <a:gd name="connsiteY2" fmla="*/ 344236 h 759692"/>
              <a:gd name="connsiteX3" fmla="*/ 142434 w 308746"/>
              <a:gd name="connsiteY3" fmla="*/ 427327 h 759692"/>
              <a:gd name="connsiteX4" fmla="*/ 166173 w 308746"/>
              <a:gd name="connsiteY4" fmla="*/ 546029 h 759692"/>
              <a:gd name="connsiteX5" fmla="*/ 189912 w 308746"/>
              <a:gd name="connsiteY5" fmla="*/ 617250 h 759692"/>
              <a:gd name="connsiteX6" fmla="*/ 213651 w 308746"/>
              <a:gd name="connsiteY6" fmla="*/ 724082 h 759692"/>
              <a:gd name="connsiteX7" fmla="*/ 237390 w 308746"/>
              <a:gd name="connsiteY7" fmla="*/ 688471 h 759692"/>
              <a:gd name="connsiteX8" fmla="*/ 249260 w 308746"/>
              <a:gd name="connsiteY8" fmla="*/ 640990 h 759692"/>
              <a:gd name="connsiteX9" fmla="*/ 272999 w 308746"/>
              <a:gd name="connsiteY9" fmla="*/ 569769 h 759692"/>
              <a:gd name="connsiteX10" fmla="*/ 284869 w 308746"/>
              <a:gd name="connsiteY10" fmla="*/ 534159 h 759692"/>
              <a:gd name="connsiteX11" fmla="*/ 296738 w 308746"/>
              <a:gd name="connsiteY11" fmla="*/ 498548 h 759692"/>
              <a:gd name="connsiteX12" fmla="*/ 308608 w 308746"/>
              <a:gd name="connsiteY12" fmla="*/ 534159 h 759692"/>
              <a:gd name="connsiteX13" fmla="*/ 284869 w 308746"/>
              <a:gd name="connsiteY13" fmla="*/ 605380 h 759692"/>
              <a:gd name="connsiteX14" fmla="*/ 225521 w 308746"/>
              <a:gd name="connsiteY14" fmla="*/ 735952 h 759692"/>
              <a:gd name="connsiteX15" fmla="*/ 189912 w 308746"/>
              <a:gd name="connsiteY15" fmla="*/ 759692 h 759692"/>
              <a:gd name="connsiteX16" fmla="*/ 154304 w 308746"/>
              <a:gd name="connsiteY16" fmla="*/ 747822 h 759692"/>
              <a:gd name="connsiteX17" fmla="*/ 94956 w 308746"/>
              <a:gd name="connsiteY17" fmla="*/ 700341 h 759692"/>
              <a:gd name="connsiteX18" fmla="*/ 47478 w 308746"/>
              <a:gd name="connsiteY18" fmla="*/ 617250 h 759692"/>
              <a:gd name="connsiteX19" fmla="*/ 23739 w 308746"/>
              <a:gd name="connsiteY19" fmla="*/ 605380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8746" h="759692">
                <a:moveTo>
                  <a:pt x="0" y="0"/>
                </a:moveTo>
                <a:cubicBezTo>
                  <a:pt x="10302" y="51512"/>
                  <a:pt x="30328" y="177166"/>
                  <a:pt x="59347" y="225534"/>
                </a:cubicBezTo>
                <a:cubicBezTo>
                  <a:pt x="92801" y="281293"/>
                  <a:pt x="98503" y="283656"/>
                  <a:pt x="118695" y="344236"/>
                </a:cubicBezTo>
                <a:cubicBezTo>
                  <a:pt x="127804" y="371563"/>
                  <a:pt x="135837" y="399287"/>
                  <a:pt x="142434" y="427327"/>
                </a:cubicBezTo>
                <a:cubicBezTo>
                  <a:pt x="151675" y="466605"/>
                  <a:pt x="153414" y="507749"/>
                  <a:pt x="166173" y="546029"/>
                </a:cubicBezTo>
                <a:cubicBezTo>
                  <a:pt x="174086" y="569769"/>
                  <a:pt x="185798" y="592566"/>
                  <a:pt x="189912" y="617250"/>
                </a:cubicBezTo>
                <a:cubicBezTo>
                  <a:pt x="203839" y="700813"/>
                  <a:pt x="194172" y="665638"/>
                  <a:pt x="213651" y="724082"/>
                </a:cubicBezTo>
                <a:cubicBezTo>
                  <a:pt x="221564" y="712212"/>
                  <a:pt x="231771" y="701584"/>
                  <a:pt x="237390" y="688471"/>
                </a:cubicBezTo>
                <a:cubicBezTo>
                  <a:pt x="243816" y="673476"/>
                  <a:pt x="244572" y="656616"/>
                  <a:pt x="249260" y="640990"/>
                </a:cubicBezTo>
                <a:cubicBezTo>
                  <a:pt x="256450" y="617021"/>
                  <a:pt x="265086" y="593509"/>
                  <a:pt x="272999" y="569769"/>
                </a:cubicBezTo>
                <a:lnTo>
                  <a:pt x="284869" y="534159"/>
                </a:lnTo>
                <a:lnTo>
                  <a:pt x="296738" y="498548"/>
                </a:lnTo>
                <a:cubicBezTo>
                  <a:pt x="300695" y="510418"/>
                  <a:pt x="309990" y="521723"/>
                  <a:pt x="308608" y="534159"/>
                </a:cubicBezTo>
                <a:cubicBezTo>
                  <a:pt x="305845" y="559030"/>
                  <a:pt x="292782" y="581640"/>
                  <a:pt x="284869" y="605380"/>
                </a:cubicBezTo>
                <a:cubicBezTo>
                  <a:pt x="272532" y="642393"/>
                  <a:pt x="248262" y="720791"/>
                  <a:pt x="225521" y="735952"/>
                </a:cubicBezTo>
                <a:lnTo>
                  <a:pt x="189912" y="759692"/>
                </a:lnTo>
                <a:cubicBezTo>
                  <a:pt x="178043" y="755735"/>
                  <a:pt x="165494" y="753417"/>
                  <a:pt x="154304" y="747822"/>
                </a:cubicBezTo>
                <a:cubicBezTo>
                  <a:pt x="124355" y="732847"/>
                  <a:pt x="117037" y="722424"/>
                  <a:pt x="94956" y="700341"/>
                </a:cubicBezTo>
                <a:cubicBezTo>
                  <a:pt x="81375" y="659599"/>
                  <a:pt x="83406" y="653180"/>
                  <a:pt x="47478" y="617250"/>
                </a:cubicBezTo>
                <a:cubicBezTo>
                  <a:pt x="41222" y="610994"/>
                  <a:pt x="31652" y="609337"/>
                  <a:pt x="23739" y="60538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1" name="Freeform 40"/>
          <p:cNvSpPr/>
          <p:nvPr/>
        </p:nvSpPr>
        <p:spPr>
          <a:xfrm>
            <a:off x="2110448" y="4653113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2" name="Freeform 41"/>
          <p:cNvSpPr/>
          <p:nvPr/>
        </p:nvSpPr>
        <p:spPr>
          <a:xfrm>
            <a:off x="2790258" y="4772210"/>
            <a:ext cx="307693" cy="450672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3" name="Freeform 42"/>
          <p:cNvSpPr/>
          <p:nvPr/>
        </p:nvSpPr>
        <p:spPr>
          <a:xfrm>
            <a:off x="3117114" y="4686416"/>
            <a:ext cx="394026" cy="569769"/>
          </a:xfrm>
          <a:custGeom>
            <a:avLst/>
            <a:gdLst>
              <a:gd name="connsiteX0" fmla="*/ 394026 w 394026"/>
              <a:gd name="connsiteY0" fmla="*/ 0 h 569769"/>
              <a:gd name="connsiteX1" fmla="*/ 310939 w 394026"/>
              <a:gd name="connsiteY1" fmla="*/ 106832 h 569769"/>
              <a:gd name="connsiteX2" fmla="*/ 263461 w 394026"/>
              <a:gd name="connsiteY2" fmla="*/ 189923 h 569769"/>
              <a:gd name="connsiteX3" fmla="*/ 215983 w 394026"/>
              <a:gd name="connsiteY3" fmla="*/ 261144 h 569769"/>
              <a:gd name="connsiteX4" fmla="*/ 192244 w 394026"/>
              <a:gd name="connsiteY4" fmla="*/ 296755 h 569769"/>
              <a:gd name="connsiteX5" fmla="*/ 168504 w 394026"/>
              <a:gd name="connsiteY5" fmla="*/ 320495 h 569769"/>
              <a:gd name="connsiteX6" fmla="*/ 121026 w 394026"/>
              <a:gd name="connsiteY6" fmla="*/ 403586 h 569769"/>
              <a:gd name="connsiteX7" fmla="*/ 97287 w 394026"/>
              <a:gd name="connsiteY7" fmla="*/ 427327 h 569769"/>
              <a:gd name="connsiteX8" fmla="*/ 61679 w 394026"/>
              <a:gd name="connsiteY8" fmla="*/ 534158 h 569769"/>
              <a:gd name="connsiteX9" fmla="*/ 49809 w 394026"/>
              <a:gd name="connsiteY9" fmla="*/ 569769 h 569769"/>
              <a:gd name="connsiteX10" fmla="*/ 26070 w 394026"/>
              <a:gd name="connsiteY10" fmla="*/ 534158 h 569769"/>
              <a:gd name="connsiteX11" fmla="*/ 2331 w 394026"/>
              <a:gd name="connsiteY11" fmla="*/ 367976 h 569769"/>
              <a:gd name="connsiteX12" fmla="*/ 14200 w 394026"/>
              <a:gd name="connsiteY12" fmla="*/ 439197 h 569769"/>
              <a:gd name="connsiteX13" fmla="*/ 26070 w 394026"/>
              <a:gd name="connsiteY13" fmla="*/ 474807 h 569769"/>
              <a:gd name="connsiteX14" fmla="*/ 49809 w 394026"/>
              <a:gd name="connsiteY14" fmla="*/ 557899 h 569769"/>
              <a:gd name="connsiteX15" fmla="*/ 121026 w 394026"/>
              <a:gd name="connsiteY15" fmla="*/ 522288 h 569769"/>
              <a:gd name="connsiteX16" fmla="*/ 144765 w 394026"/>
              <a:gd name="connsiteY16" fmla="*/ 486678 h 569769"/>
              <a:gd name="connsiteX17" fmla="*/ 215983 w 394026"/>
              <a:gd name="connsiteY17" fmla="*/ 451067 h 569769"/>
              <a:gd name="connsiteX18" fmla="*/ 239722 w 394026"/>
              <a:gd name="connsiteY18" fmla="*/ 439197 h 56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4026" h="569769">
                <a:moveTo>
                  <a:pt x="394026" y="0"/>
                </a:moveTo>
                <a:cubicBezTo>
                  <a:pt x="366330" y="35611"/>
                  <a:pt x="335962" y="69295"/>
                  <a:pt x="310939" y="106832"/>
                </a:cubicBezTo>
                <a:cubicBezTo>
                  <a:pt x="228827" y="230005"/>
                  <a:pt x="353809" y="39334"/>
                  <a:pt x="263461" y="189923"/>
                </a:cubicBezTo>
                <a:cubicBezTo>
                  <a:pt x="248782" y="214389"/>
                  <a:pt x="231809" y="237404"/>
                  <a:pt x="215983" y="261144"/>
                </a:cubicBezTo>
                <a:cubicBezTo>
                  <a:pt x="208070" y="273014"/>
                  <a:pt x="202332" y="286667"/>
                  <a:pt x="192244" y="296755"/>
                </a:cubicBezTo>
                <a:cubicBezTo>
                  <a:pt x="184331" y="304668"/>
                  <a:pt x="175495" y="311756"/>
                  <a:pt x="168504" y="320495"/>
                </a:cubicBezTo>
                <a:cubicBezTo>
                  <a:pt x="119948" y="381192"/>
                  <a:pt x="169752" y="330493"/>
                  <a:pt x="121026" y="403586"/>
                </a:cubicBezTo>
                <a:cubicBezTo>
                  <a:pt x="114819" y="412898"/>
                  <a:pt x="105200" y="419413"/>
                  <a:pt x="97287" y="427327"/>
                </a:cubicBezTo>
                <a:lnTo>
                  <a:pt x="61679" y="534158"/>
                </a:lnTo>
                <a:lnTo>
                  <a:pt x="49809" y="569769"/>
                </a:lnTo>
                <a:cubicBezTo>
                  <a:pt x="41896" y="557899"/>
                  <a:pt x="29337" y="548045"/>
                  <a:pt x="26070" y="534158"/>
                </a:cubicBezTo>
                <a:cubicBezTo>
                  <a:pt x="13254" y="479689"/>
                  <a:pt x="-6867" y="312781"/>
                  <a:pt x="2331" y="367976"/>
                </a:cubicBezTo>
                <a:cubicBezTo>
                  <a:pt x="6287" y="391716"/>
                  <a:pt x="8979" y="415702"/>
                  <a:pt x="14200" y="439197"/>
                </a:cubicBezTo>
                <a:cubicBezTo>
                  <a:pt x="16914" y="451411"/>
                  <a:pt x="22633" y="462776"/>
                  <a:pt x="26070" y="474807"/>
                </a:cubicBezTo>
                <a:cubicBezTo>
                  <a:pt x="55881" y="579150"/>
                  <a:pt x="21347" y="472510"/>
                  <a:pt x="49809" y="557899"/>
                </a:cubicBezTo>
                <a:cubicBezTo>
                  <a:pt x="78770" y="548244"/>
                  <a:pt x="98017" y="545298"/>
                  <a:pt x="121026" y="522288"/>
                </a:cubicBezTo>
                <a:cubicBezTo>
                  <a:pt x="131113" y="512200"/>
                  <a:pt x="134678" y="496766"/>
                  <a:pt x="144765" y="486678"/>
                </a:cubicBezTo>
                <a:cubicBezTo>
                  <a:pt x="171445" y="459997"/>
                  <a:pt x="183801" y="463940"/>
                  <a:pt x="215983" y="451067"/>
                </a:cubicBezTo>
                <a:cubicBezTo>
                  <a:pt x="224197" y="447781"/>
                  <a:pt x="231809" y="443154"/>
                  <a:pt x="239722" y="439197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4" name="Freeform 43"/>
          <p:cNvSpPr/>
          <p:nvPr/>
        </p:nvSpPr>
        <p:spPr>
          <a:xfrm>
            <a:off x="3796924" y="4805513"/>
            <a:ext cx="307693" cy="450672"/>
          </a:xfrm>
          <a:custGeom>
            <a:avLst/>
            <a:gdLst>
              <a:gd name="connsiteX0" fmla="*/ 0 w 617216"/>
              <a:gd name="connsiteY0" fmla="*/ 0 h 652860"/>
              <a:gd name="connsiteX1" fmla="*/ 59348 w 617216"/>
              <a:gd name="connsiteY1" fmla="*/ 23740 h 652860"/>
              <a:gd name="connsiteX2" fmla="*/ 142434 w 617216"/>
              <a:gd name="connsiteY2" fmla="*/ 130572 h 652860"/>
              <a:gd name="connsiteX3" fmla="*/ 189913 w 617216"/>
              <a:gd name="connsiteY3" fmla="*/ 178053 h 652860"/>
              <a:gd name="connsiteX4" fmla="*/ 237391 w 617216"/>
              <a:gd name="connsiteY4" fmla="*/ 249274 h 652860"/>
              <a:gd name="connsiteX5" fmla="*/ 272999 w 617216"/>
              <a:gd name="connsiteY5" fmla="*/ 308625 h 652860"/>
              <a:gd name="connsiteX6" fmla="*/ 332347 w 617216"/>
              <a:gd name="connsiteY6" fmla="*/ 367976 h 652860"/>
              <a:gd name="connsiteX7" fmla="*/ 356086 w 617216"/>
              <a:gd name="connsiteY7" fmla="*/ 403586 h 652860"/>
              <a:gd name="connsiteX8" fmla="*/ 427304 w 617216"/>
              <a:gd name="connsiteY8" fmla="*/ 474807 h 652860"/>
              <a:gd name="connsiteX9" fmla="*/ 451043 w 617216"/>
              <a:gd name="connsiteY9" fmla="*/ 522288 h 652860"/>
              <a:gd name="connsiteX10" fmla="*/ 462912 w 617216"/>
              <a:gd name="connsiteY10" fmla="*/ 557898 h 652860"/>
              <a:gd name="connsiteX11" fmla="*/ 486651 w 617216"/>
              <a:gd name="connsiteY11" fmla="*/ 581639 h 652860"/>
              <a:gd name="connsiteX12" fmla="*/ 522260 w 617216"/>
              <a:gd name="connsiteY12" fmla="*/ 652860 h 652860"/>
              <a:gd name="connsiteX13" fmla="*/ 569738 w 617216"/>
              <a:gd name="connsiteY13" fmla="*/ 486677 h 652860"/>
              <a:gd name="connsiteX14" fmla="*/ 581608 w 617216"/>
              <a:gd name="connsiteY14" fmla="*/ 439197 h 652860"/>
              <a:gd name="connsiteX15" fmla="*/ 617216 w 617216"/>
              <a:gd name="connsiteY15" fmla="*/ 415456 h 652860"/>
              <a:gd name="connsiteX16" fmla="*/ 593477 w 617216"/>
              <a:gd name="connsiteY16" fmla="*/ 498548 h 652860"/>
              <a:gd name="connsiteX17" fmla="*/ 557869 w 617216"/>
              <a:gd name="connsiteY17" fmla="*/ 534158 h 652860"/>
              <a:gd name="connsiteX18" fmla="*/ 522260 w 617216"/>
              <a:gd name="connsiteY18" fmla="*/ 617249 h 652860"/>
              <a:gd name="connsiteX19" fmla="*/ 498521 w 617216"/>
              <a:gd name="connsiteY19" fmla="*/ 640990 h 652860"/>
              <a:gd name="connsiteX20" fmla="*/ 427304 w 617216"/>
              <a:gd name="connsiteY20" fmla="*/ 617249 h 652860"/>
              <a:gd name="connsiteX21" fmla="*/ 391695 w 617216"/>
              <a:gd name="connsiteY21" fmla="*/ 605379 h 652860"/>
              <a:gd name="connsiteX22" fmla="*/ 308608 w 617216"/>
              <a:gd name="connsiteY22" fmla="*/ 593509 h 652860"/>
              <a:gd name="connsiteX23" fmla="*/ 272999 w 617216"/>
              <a:gd name="connsiteY23" fmla="*/ 605379 h 652860"/>
              <a:gd name="connsiteX24" fmla="*/ 249260 w 617216"/>
              <a:gd name="connsiteY24" fmla="*/ 629120 h 65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17216" h="652860">
                <a:moveTo>
                  <a:pt x="0" y="0"/>
                </a:moveTo>
                <a:cubicBezTo>
                  <a:pt x="19783" y="7913"/>
                  <a:pt x="41280" y="12447"/>
                  <a:pt x="59348" y="23740"/>
                </a:cubicBezTo>
                <a:cubicBezTo>
                  <a:pt x="103893" y="51583"/>
                  <a:pt x="104744" y="92880"/>
                  <a:pt x="142434" y="130572"/>
                </a:cubicBezTo>
                <a:lnTo>
                  <a:pt x="189913" y="178053"/>
                </a:lnTo>
                <a:cubicBezTo>
                  <a:pt x="256871" y="311974"/>
                  <a:pt x="176972" y="164680"/>
                  <a:pt x="237391" y="249274"/>
                </a:cubicBezTo>
                <a:cubicBezTo>
                  <a:pt x="250800" y="268048"/>
                  <a:pt x="258587" y="290609"/>
                  <a:pt x="272999" y="308625"/>
                </a:cubicBezTo>
                <a:cubicBezTo>
                  <a:pt x="290476" y="330472"/>
                  <a:pt x="316828" y="344697"/>
                  <a:pt x="332347" y="367976"/>
                </a:cubicBezTo>
                <a:cubicBezTo>
                  <a:pt x="340260" y="379846"/>
                  <a:pt x="346609" y="392923"/>
                  <a:pt x="356086" y="403586"/>
                </a:cubicBezTo>
                <a:cubicBezTo>
                  <a:pt x="378390" y="428679"/>
                  <a:pt x="427304" y="474807"/>
                  <a:pt x="427304" y="474807"/>
                </a:cubicBezTo>
                <a:cubicBezTo>
                  <a:pt x="435217" y="490634"/>
                  <a:pt x="444073" y="506024"/>
                  <a:pt x="451043" y="522288"/>
                </a:cubicBezTo>
                <a:cubicBezTo>
                  <a:pt x="455971" y="533788"/>
                  <a:pt x="456475" y="547169"/>
                  <a:pt x="462912" y="557898"/>
                </a:cubicBezTo>
                <a:cubicBezTo>
                  <a:pt x="468669" y="567495"/>
                  <a:pt x="479660" y="572900"/>
                  <a:pt x="486651" y="581639"/>
                </a:cubicBezTo>
                <a:cubicBezTo>
                  <a:pt x="512948" y="614512"/>
                  <a:pt x="509723" y="615247"/>
                  <a:pt x="522260" y="652860"/>
                </a:cubicBezTo>
                <a:cubicBezTo>
                  <a:pt x="556318" y="550679"/>
                  <a:pt x="539928" y="605924"/>
                  <a:pt x="569738" y="486677"/>
                </a:cubicBezTo>
                <a:cubicBezTo>
                  <a:pt x="573695" y="470850"/>
                  <a:pt x="568035" y="448247"/>
                  <a:pt x="581608" y="439197"/>
                </a:cubicBezTo>
                <a:lnTo>
                  <a:pt x="617216" y="415456"/>
                </a:lnTo>
                <a:cubicBezTo>
                  <a:pt x="615632" y="421791"/>
                  <a:pt x="600290" y="488328"/>
                  <a:pt x="593477" y="498548"/>
                </a:cubicBezTo>
                <a:cubicBezTo>
                  <a:pt x="584166" y="512515"/>
                  <a:pt x="567626" y="520498"/>
                  <a:pt x="557869" y="534158"/>
                </a:cubicBezTo>
                <a:cubicBezTo>
                  <a:pt x="471042" y="655721"/>
                  <a:pt x="580376" y="520382"/>
                  <a:pt x="522260" y="617249"/>
                </a:cubicBezTo>
                <a:cubicBezTo>
                  <a:pt x="516503" y="626846"/>
                  <a:pt x="506434" y="633076"/>
                  <a:pt x="498521" y="640990"/>
                </a:cubicBezTo>
                <a:lnTo>
                  <a:pt x="427304" y="617249"/>
                </a:lnTo>
                <a:cubicBezTo>
                  <a:pt x="415434" y="613292"/>
                  <a:pt x="404081" y="607148"/>
                  <a:pt x="391695" y="605379"/>
                </a:cubicBezTo>
                <a:lnTo>
                  <a:pt x="308608" y="593509"/>
                </a:lnTo>
                <a:cubicBezTo>
                  <a:pt x="296738" y="597466"/>
                  <a:pt x="283728" y="598941"/>
                  <a:pt x="272999" y="605379"/>
                </a:cubicBezTo>
                <a:cubicBezTo>
                  <a:pt x="263403" y="611137"/>
                  <a:pt x="249260" y="629120"/>
                  <a:pt x="249260" y="62912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7" name="Freeform 46"/>
          <p:cNvSpPr/>
          <p:nvPr/>
        </p:nvSpPr>
        <p:spPr>
          <a:xfrm>
            <a:off x="4587377" y="4629965"/>
            <a:ext cx="273404" cy="577071"/>
          </a:xfrm>
          <a:custGeom>
            <a:avLst/>
            <a:gdLst>
              <a:gd name="connsiteX0" fmla="*/ 47883 w 273404"/>
              <a:gd name="connsiteY0" fmla="*/ 0 h 577071"/>
              <a:gd name="connsiteX1" fmla="*/ 59752 w 273404"/>
              <a:gd name="connsiteY1" fmla="*/ 106832 h 577071"/>
              <a:gd name="connsiteX2" fmla="*/ 71622 w 273404"/>
              <a:gd name="connsiteY2" fmla="*/ 178053 h 577071"/>
              <a:gd name="connsiteX3" fmla="*/ 95361 w 273404"/>
              <a:gd name="connsiteY3" fmla="*/ 557899 h 577071"/>
              <a:gd name="connsiteX4" fmla="*/ 47883 w 273404"/>
              <a:gd name="connsiteY4" fmla="*/ 486678 h 577071"/>
              <a:gd name="connsiteX5" fmla="*/ 405 w 273404"/>
              <a:gd name="connsiteY5" fmla="*/ 427327 h 577071"/>
              <a:gd name="connsiteX6" fmla="*/ 12274 w 273404"/>
              <a:gd name="connsiteY6" fmla="*/ 439197 h 577071"/>
              <a:gd name="connsiteX7" fmla="*/ 47883 w 273404"/>
              <a:gd name="connsiteY7" fmla="*/ 462937 h 577071"/>
              <a:gd name="connsiteX8" fmla="*/ 119100 w 273404"/>
              <a:gd name="connsiteY8" fmla="*/ 534159 h 577071"/>
              <a:gd name="connsiteX9" fmla="*/ 214057 w 273404"/>
              <a:gd name="connsiteY9" fmla="*/ 462937 h 577071"/>
              <a:gd name="connsiteX10" fmla="*/ 249665 w 273404"/>
              <a:gd name="connsiteY10" fmla="*/ 415457 h 577071"/>
              <a:gd name="connsiteX11" fmla="*/ 273404 w 273404"/>
              <a:gd name="connsiteY11" fmla="*/ 391716 h 57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404" h="577071">
                <a:moveTo>
                  <a:pt x="47883" y="0"/>
                </a:moveTo>
                <a:cubicBezTo>
                  <a:pt x="51839" y="35611"/>
                  <a:pt x="55017" y="71316"/>
                  <a:pt x="59752" y="106832"/>
                </a:cubicBezTo>
                <a:cubicBezTo>
                  <a:pt x="62933" y="130689"/>
                  <a:pt x="69728" y="154060"/>
                  <a:pt x="71622" y="178053"/>
                </a:cubicBezTo>
                <a:cubicBezTo>
                  <a:pt x="81606" y="304522"/>
                  <a:pt x="165729" y="663457"/>
                  <a:pt x="95361" y="557899"/>
                </a:cubicBezTo>
                <a:cubicBezTo>
                  <a:pt x="79535" y="534159"/>
                  <a:pt x="68057" y="506854"/>
                  <a:pt x="47883" y="486678"/>
                </a:cubicBezTo>
                <a:cubicBezTo>
                  <a:pt x="25803" y="464596"/>
                  <a:pt x="15379" y="457275"/>
                  <a:pt x="405" y="427327"/>
                </a:cubicBezTo>
                <a:cubicBezTo>
                  <a:pt x="-2097" y="422322"/>
                  <a:pt x="7618" y="436093"/>
                  <a:pt x="12274" y="439197"/>
                </a:cubicBezTo>
                <a:cubicBezTo>
                  <a:pt x="24144" y="447110"/>
                  <a:pt x="37221" y="453459"/>
                  <a:pt x="47883" y="462937"/>
                </a:cubicBezTo>
                <a:cubicBezTo>
                  <a:pt x="72975" y="485243"/>
                  <a:pt x="119100" y="534159"/>
                  <a:pt x="119100" y="534159"/>
                </a:cubicBezTo>
                <a:cubicBezTo>
                  <a:pt x="176435" y="515045"/>
                  <a:pt x="156630" y="527546"/>
                  <a:pt x="214057" y="462937"/>
                </a:cubicBezTo>
                <a:cubicBezTo>
                  <a:pt x="227200" y="448151"/>
                  <a:pt x="237001" y="430655"/>
                  <a:pt x="249665" y="415457"/>
                </a:cubicBezTo>
                <a:cubicBezTo>
                  <a:pt x="256829" y="406859"/>
                  <a:pt x="273404" y="391716"/>
                  <a:pt x="273404" y="391716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8" name="Freeform 47"/>
          <p:cNvSpPr/>
          <p:nvPr/>
        </p:nvSpPr>
        <p:spPr>
          <a:xfrm>
            <a:off x="7195284" y="2836975"/>
            <a:ext cx="367956" cy="819043"/>
          </a:xfrm>
          <a:custGeom>
            <a:avLst/>
            <a:gdLst>
              <a:gd name="connsiteX0" fmla="*/ 367956 w 367956"/>
              <a:gd name="connsiteY0" fmla="*/ 0 h 819043"/>
              <a:gd name="connsiteX1" fmla="*/ 320478 w 367956"/>
              <a:gd name="connsiteY1" fmla="*/ 71221 h 819043"/>
              <a:gd name="connsiteX2" fmla="*/ 308609 w 367956"/>
              <a:gd name="connsiteY2" fmla="*/ 106832 h 819043"/>
              <a:gd name="connsiteX3" fmla="*/ 284870 w 367956"/>
              <a:gd name="connsiteY3" fmla="*/ 166182 h 819043"/>
              <a:gd name="connsiteX4" fmla="*/ 273000 w 367956"/>
              <a:gd name="connsiteY4" fmla="*/ 213663 h 819043"/>
              <a:gd name="connsiteX5" fmla="*/ 237391 w 367956"/>
              <a:gd name="connsiteY5" fmla="*/ 308625 h 819043"/>
              <a:gd name="connsiteX6" fmla="*/ 225522 w 367956"/>
              <a:gd name="connsiteY6" fmla="*/ 367976 h 819043"/>
              <a:gd name="connsiteX7" fmla="*/ 201783 w 367956"/>
              <a:gd name="connsiteY7" fmla="*/ 415456 h 819043"/>
              <a:gd name="connsiteX8" fmla="*/ 178044 w 367956"/>
              <a:gd name="connsiteY8" fmla="*/ 486677 h 819043"/>
              <a:gd name="connsiteX9" fmla="*/ 166174 w 367956"/>
              <a:gd name="connsiteY9" fmla="*/ 522288 h 819043"/>
              <a:gd name="connsiteX10" fmla="*/ 154305 w 367956"/>
              <a:gd name="connsiteY10" fmla="*/ 557899 h 819043"/>
              <a:gd name="connsiteX11" fmla="*/ 130565 w 367956"/>
              <a:gd name="connsiteY11" fmla="*/ 581639 h 819043"/>
              <a:gd name="connsiteX12" fmla="*/ 94957 w 367956"/>
              <a:gd name="connsiteY12" fmla="*/ 652860 h 819043"/>
              <a:gd name="connsiteX13" fmla="*/ 71218 w 367956"/>
              <a:gd name="connsiteY13" fmla="*/ 735951 h 819043"/>
              <a:gd name="connsiteX14" fmla="*/ 47479 w 367956"/>
              <a:gd name="connsiteY14" fmla="*/ 807172 h 819043"/>
              <a:gd name="connsiteX15" fmla="*/ 23740 w 367956"/>
              <a:gd name="connsiteY15" fmla="*/ 712211 h 819043"/>
              <a:gd name="connsiteX16" fmla="*/ 0 w 367956"/>
              <a:gd name="connsiteY16" fmla="*/ 581639 h 819043"/>
              <a:gd name="connsiteX17" fmla="*/ 11870 w 367956"/>
              <a:gd name="connsiteY17" fmla="*/ 629120 h 819043"/>
              <a:gd name="connsiteX18" fmla="*/ 23740 w 367956"/>
              <a:gd name="connsiteY18" fmla="*/ 700341 h 819043"/>
              <a:gd name="connsiteX19" fmla="*/ 47479 w 367956"/>
              <a:gd name="connsiteY19" fmla="*/ 819043 h 819043"/>
              <a:gd name="connsiteX20" fmla="*/ 118696 w 367956"/>
              <a:gd name="connsiteY20" fmla="*/ 771562 h 819043"/>
              <a:gd name="connsiteX21" fmla="*/ 225522 w 367956"/>
              <a:gd name="connsiteY21" fmla="*/ 700341 h 819043"/>
              <a:gd name="connsiteX22" fmla="*/ 273000 w 367956"/>
              <a:gd name="connsiteY22" fmla="*/ 664730 h 81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67956" h="819043">
                <a:moveTo>
                  <a:pt x="367956" y="0"/>
                </a:moveTo>
                <a:cubicBezTo>
                  <a:pt x="352130" y="23740"/>
                  <a:pt x="334334" y="46279"/>
                  <a:pt x="320478" y="71221"/>
                </a:cubicBezTo>
                <a:cubicBezTo>
                  <a:pt x="314402" y="82159"/>
                  <a:pt x="313002" y="95116"/>
                  <a:pt x="308609" y="106832"/>
                </a:cubicBezTo>
                <a:cubicBezTo>
                  <a:pt x="301128" y="126783"/>
                  <a:pt x="291608" y="145968"/>
                  <a:pt x="284870" y="166182"/>
                </a:cubicBezTo>
                <a:cubicBezTo>
                  <a:pt x="279711" y="181659"/>
                  <a:pt x="278159" y="198186"/>
                  <a:pt x="273000" y="213663"/>
                </a:cubicBezTo>
                <a:cubicBezTo>
                  <a:pt x="262112" y="246327"/>
                  <a:pt x="245723" y="275293"/>
                  <a:pt x="237391" y="308625"/>
                </a:cubicBezTo>
                <a:cubicBezTo>
                  <a:pt x="232498" y="328198"/>
                  <a:pt x="231902" y="348836"/>
                  <a:pt x="225522" y="367976"/>
                </a:cubicBezTo>
                <a:cubicBezTo>
                  <a:pt x="219927" y="384763"/>
                  <a:pt x="208354" y="399027"/>
                  <a:pt x="201783" y="415456"/>
                </a:cubicBezTo>
                <a:cubicBezTo>
                  <a:pt x="192490" y="438691"/>
                  <a:pt x="185957" y="462937"/>
                  <a:pt x="178044" y="486677"/>
                </a:cubicBezTo>
                <a:lnTo>
                  <a:pt x="166174" y="522288"/>
                </a:lnTo>
                <a:cubicBezTo>
                  <a:pt x="162218" y="534158"/>
                  <a:pt x="163153" y="549051"/>
                  <a:pt x="154305" y="557899"/>
                </a:cubicBezTo>
                <a:lnTo>
                  <a:pt x="130565" y="581639"/>
                </a:lnTo>
                <a:cubicBezTo>
                  <a:pt x="100734" y="671142"/>
                  <a:pt x="140973" y="560824"/>
                  <a:pt x="94957" y="652860"/>
                </a:cubicBezTo>
                <a:cubicBezTo>
                  <a:pt x="84983" y="672809"/>
                  <a:pt x="76924" y="716930"/>
                  <a:pt x="71218" y="735951"/>
                </a:cubicBezTo>
                <a:cubicBezTo>
                  <a:pt x="64028" y="759920"/>
                  <a:pt x="47479" y="807172"/>
                  <a:pt x="47479" y="807172"/>
                </a:cubicBezTo>
                <a:cubicBezTo>
                  <a:pt x="26267" y="743537"/>
                  <a:pt x="42838" y="798158"/>
                  <a:pt x="23740" y="712211"/>
                </a:cubicBezTo>
                <a:cubicBezTo>
                  <a:pt x="13351" y="665458"/>
                  <a:pt x="0" y="633082"/>
                  <a:pt x="0" y="581639"/>
                </a:cubicBezTo>
                <a:cubicBezTo>
                  <a:pt x="0" y="565325"/>
                  <a:pt x="8671" y="613123"/>
                  <a:pt x="11870" y="629120"/>
                </a:cubicBezTo>
                <a:cubicBezTo>
                  <a:pt x="16590" y="652720"/>
                  <a:pt x="19305" y="676685"/>
                  <a:pt x="23740" y="700341"/>
                </a:cubicBezTo>
                <a:cubicBezTo>
                  <a:pt x="31176" y="740001"/>
                  <a:pt x="47479" y="819043"/>
                  <a:pt x="47479" y="819043"/>
                </a:cubicBezTo>
                <a:cubicBezTo>
                  <a:pt x="115579" y="796340"/>
                  <a:pt x="52013" y="823429"/>
                  <a:pt x="118696" y="771562"/>
                </a:cubicBezTo>
                <a:cubicBezTo>
                  <a:pt x="118721" y="771543"/>
                  <a:pt x="207705" y="712220"/>
                  <a:pt x="225522" y="700341"/>
                </a:cubicBezTo>
                <a:cubicBezTo>
                  <a:pt x="265783" y="673499"/>
                  <a:pt x="251044" y="686686"/>
                  <a:pt x="273000" y="66473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  <p:sp>
        <p:nvSpPr>
          <p:cNvPr id="49" name="Freeform 48"/>
          <p:cNvSpPr/>
          <p:nvPr/>
        </p:nvSpPr>
        <p:spPr>
          <a:xfrm>
            <a:off x="8026153" y="2860715"/>
            <a:ext cx="308746" cy="759692"/>
          </a:xfrm>
          <a:custGeom>
            <a:avLst/>
            <a:gdLst>
              <a:gd name="connsiteX0" fmla="*/ 0 w 308746"/>
              <a:gd name="connsiteY0" fmla="*/ 0 h 759692"/>
              <a:gd name="connsiteX1" fmla="*/ 59347 w 308746"/>
              <a:gd name="connsiteY1" fmla="*/ 225534 h 759692"/>
              <a:gd name="connsiteX2" fmla="*/ 118695 w 308746"/>
              <a:gd name="connsiteY2" fmla="*/ 344236 h 759692"/>
              <a:gd name="connsiteX3" fmla="*/ 142434 w 308746"/>
              <a:gd name="connsiteY3" fmla="*/ 427327 h 759692"/>
              <a:gd name="connsiteX4" fmla="*/ 166173 w 308746"/>
              <a:gd name="connsiteY4" fmla="*/ 546029 h 759692"/>
              <a:gd name="connsiteX5" fmla="*/ 189912 w 308746"/>
              <a:gd name="connsiteY5" fmla="*/ 617250 h 759692"/>
              <a:gd name="connsiteX6" fmla="*/ 213651 w 308746"/>
              <a:gd name="connsiteY6" fmla="*/ 724082 h 759692"/>
              <a:gd name="connsiteX7" fmla="*/ 237390 w 308746"/>
              <a:gd name="connsiteY7" fmla="*/ 688471 h 759692"/>
              <a:gd name="connsiteX8" fmla="*/ 249260 w 308746"/>
              <a:gd name="connsiteY8" fmla="*/ 640990 h 759692"/>
              <a:gd name="connsiteX9" fmla="*/ 272999 w 308746"/>
              <a:gd name="connsiteY9" fmla="*/ 569769 h 759692"/>
              <a:gd name="connsiteX10" fmla="*/ 284869 w 308746"/>
              <a:gd name="connsiteY10" fmla="*/ 534159 h 759692"/>
              <a:gd name="connsiteX11" fmla="*/ 296738 w 308746"/>
              <a:gd name="connsiteY11" fmla="*/ 498548 h 759692"/>
              <a:gd name="connsiteX12" fmla="*/ 308608 w 308746"/>
              <a:gd name="connsiteY12" fmla="*/ 534159 h 759692"/>
              <a:gd name="connsiteX13" fmla="*/ 284869 w 308746"/>
              <a:gd name="connsiteY13" fmla="*/ 605380 h 759692"/>
              <a:gd name="connsiteX14" fmla="*/ 225521 w 308746"/>
              <a:gd name="connsiteY14" fmla="*/ 735952 h 759692"/>
              <a:gd name="connsiteX15" fmla="*/ 189912 w 308746"/>
              <a:gd name="connsiteY15" fmla="*/ 759692 h 759692"/>
              <a:gd name="connsiteX16" fmla="*/ 154304 w 308746"/>
              <a:gd name="connsiteY16" fmla="*/ 747822 h 759692"/>
              <a:gd name="connsiteX17" fmla="*/ 94956 w 308746"/>
              <a:gd name="connsiteY17" fmla="*/ 700341 h 759692"/>
              <a:gd name="connsiteX18" fmla="*/ 47478 w 308746"/>
              <a:gd name="connsiteY18" fmla="*/ 617250 h 759692"/>
              <a:gd name="connsiteX19" fmla="*/ 23739 w 308746"/>
              <a:gd name="connsiteY19" fmla="*/ 605380 h 759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8746" h="759692">
                <a:moveTo>
                  <a:pt x="0" y="0"/>
                </a:moveTo>
                <a:cubicBezTo>
                  <a:pt x="10302" y="51512"/>
                  <a:pt x="30328" y="177166"/>
                  <a:pt x="59347" y="225534"/>
                </a:cubicBezTo>
                <a:cubicBezTo>
                  <a:pt x="92801" y="281293"/>
                  <a:pt x="98503" y="283656"/>
                  <a:pt x="118695" y="344236"/>
                </a:cubicBezTo>
                <a:cubicBezTo>
                  <a:pt x="127804" y="371563"/>
                  <a:pt x="135837" y="399287"/>
                  <a:pt x="142434" y="427327"/>
                </a:cubicBezTo>
                <a:cubicBezTo>
                  <a:pt x="151675" y="466605"/>
                  <a:pt x="153414" y="507749"/>
                  <a:pt x="166173" y="546029"/>
                </a:cubicBezTo>
                <a:cubicBezTo>
                  <a:pt x="174086" y="569769"/>
                  <a:pt x="185798" y="592566"/>
                  <a:pt x="189912" y="617250"/>
                </a:cubicBezTo>
                <a:cubicBezTo>
                  <a:pt x="203839" y="700813"/>
                  <a:pt x="194172" y="665638"/>
                  <a:pt x="213651" y="724082"/>
                </a:cubicBezTo>
                <a:cubicBezTo>
                  <a:pt x="221564" y="712212"/>
                  <a:pt x="231771" y="701584"/>
                  <a:pt x="237390" y="688471"/>
                </a:cubicBezTo>
                <a:cubicBezTo>
                  <a:pt x="243816" y="673476"/>
                  <a:pt x="244572" y="656616"/>
                  <a:pt x="249260" y="640990"/>
                </a:cubicBezTo>
                <a:cubicBezTo>
                  <a:pt x="256450" y="617021"/>
                  <a:pt x="265086" y="593509"/>
                  <a:pt x="272999" y="569769"/>
                </a:cubicBezTo>
                <a:lnTo>
                  <a:pt x="284869" y="534159"/>
                </a:lnTo>
                <a:lnTo>
                  <a:pt x="296738" y="498548"/>
                </a:lnTo>
                <a:cubicBezTo>
                  <a:pt x="300695" y="510418"/>
                  <a:pt x="309990" y="521723"/>
                  <a:pt x="308608" y="534159"/>
                </a:cubicBezTo>
                <a:cubicBezTo>
                  <a:pt x="305845" y="559030"/>
                  <a:pt x="292782" y="581640"/>
                  <a:pt x="284869" y="605380"/>
                </a:cubicBezTo>
                <a:cubicBezTo>
                  <a:pt x="272532" y="642393"/>
                  <a:pt x="248262" y="720791"/>
                  <a:pt x="225521" y="735952"/>
                </a:cubicBezTo>
                <a:lnTo>
                  <a:pt x="189912" y="759692"/>
                </a:lnTo>
                <a:cubicBezTo>
                  <a:pt x="178043" y="755735"/>
                  <a:pt x="165494" y="753417"/>
                  <a:pt x="154304" y="747822"/>
                </a:cubicBezTo>
                <a:cubicBezTo>
                  <a:pt x="124355" y="732847"/>
                  <a:pt x="117037" y="722424"/>
                  <a:pt x="94956" y="700341"/>
                </a:cubicBezTo>
                <a:cubicBezTo>
                  <a:pt x="81375" y="659599"/>
                  <a:pt x="83406" y="653180"/>
                  <a:pt x="47478" y="617250"/>
                </a:cubicBezTo>
                <a:cubicBezTo>
                  <a:pt x="41222" y="610994"/>
                  <a:pt x="31652" y="609337"/>
                  <a:pt x="23739" y="605380"/>
                </a:cubicBezTo>
              </a:path>
            </a:pathLst>
          </a:cu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3907117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19987</TotalTime>
  <Words>3088</Words>
  <Application>Microsoft Macintosh PowerPoint</Application>
  <PresentationFormat>On-screen Show (4:3)</PresentationFormat>
  <Paragraphs>663</Paragraphs>
  <Slides>62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Stanford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3—Expressions</dc:title>
  <cp:lastModifiedBy>Chris Piech</cp:lastModifiedBy>
  <cp:revision>166</cp:revision>
  <dcterms:created xsi:type="dcterms:W3CDTF">2015-01-23T17:23:04Z</dcterms:created>
  <dcterms:modified xsi:type="dcterms:W3CDTF">2016-01-27T09:19:33Z</dcterms:modified>
</cp:coreProperties>
</file>